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78" r:id="rId3"/>
    <p:sldId id="288" r:id="rId4"/>
    <p:sldId id="265" r:id="rId5"/>
    <p:sldId id="264" r:id="rId6"/>
    <p:sldId id="308" r:id="rId7"/>
    <p:sldId id="291" r:id="rId8"/>
    <p:sldId id="283" r:id="rId9"/>
    <p:sldId id="292" r:id="rId10"/>
    <p:sldId id="293" r:id="rId11"/>
    <p:sldId id="294" r:id="rId12"/>
    <p:sldId id="295" r:id="rId13"/>
    <p:sldId id="296" r:id="rId14"/>
    <p:sldId id="297" r:id="rId15"/>
    <p:sldId id="269" r:id="rId16"/>
    <p:sldId id="268" r:id="rId17"/>
    <p:sldId id="270" r:id="rId18"/>
    <p:sldId id="298" r:id="rId19"/>
    <p:sldId id="305" r:id="rId20"/>
    <p:sldId id="284" r:id="rId21"/>
    <p:sldId id="273" r:id="rId22"/>
    <p:sldId id="281" r:id="rId23"/>
    <p:sldId id="301" r:id="rId24"/>
    <p:sldId id="285" r:id="rId25"/>
    <p:sldId id="299" r:id="rId26"/>
    <p:sldId id="306" r:id="rId27"/>
    <p:sldId id="302" r:id="rId28"/>
    <p:sldId id="303" r:id="rId29"/>
    <p:sldId id="304" r:id="rId30"/>
    <p:sldId id="307" r:id="rId31"/>
    <p:sldId id="274" r:id="rId32"/>
    <p:sldId id="300" r:id="rId33"/>
    <p:sldId id="276" r:id="rId34"/>
    <p:sldId id="263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2" autoAdjust="0"/>
    <p:restoredTop sz="78360" autoAdjust="0"/>
  </p:normalViewPr>
  <p:slideViewPr>
    <p:cSldViewPr>
      <p:cViewPr>
        <p:scale>
          <a:sx n="46" d="100"/>
          <a:sy n="46" d="100"/>
        </p:scale>
        <p:origin x="-2070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16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873A2-18F0-4B4D-9564-319C2AAC5FA7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27F2363-24A3-4C2B-940E-D7D36DD4206C}">
      <dgm:prSet phldrT="[文本]"/>
      <dgm:spPr/>
      <dgm:t>
        <a:bodyPr/>
        <a:lstStyle/>
        <a:p>
          <a:r>
            <a:rPr lang="zh-CN" altLang="en-US" dirty="0" smtClean="0"/>
            <a:t>环境</a:t>
          </a:r>
          <a:endParaRPr lang="zh-CN" altLang="en-US" dirty="0"/>
        </a:p>
      </dgm:t>
    </dgm:pt>
    <dgm:pt modelId="{7C90858D-B105-45B3-B09D-8DF09760F376}" type="parTrans" cxnId="{DC078FD0-3F32-4A26-9F80-87B1919DF03E}">
      <dgm:prSet/>
      <dgm:spPr/>
      <dgm:t>
        <a:bodyPr/>
        <a:lstStyle/>
        <a:p>
          <a:endParaRPr lang="zh-CN" altLang="en-US"/>
        </a:p>
      </dgm:t>
    </dgm:pt>
    <dgm:pt modelId="{D2D4DB84-D500-4836-84FD-81DF5A70C945}" type="sibTrans" cxnId="{DC078FD0-3F32-4A26-9F80-87B1919DF03E}">
      <dgm:prSet/>
      <dgm:spPr/>
      <dgm:t>
        <a:bodyPr/>
        <a:lstStyle/>
        <a:p>
          <a:endParaRPr lang="zh-CN" altLang="en-US"/>
        </a:p>
      </dgm:t>
    </dgm:pt>
    <dgm:pt modelId="{83F585D3-5008-4758-A110-A402867181F5}">
      <dgm:prSet phldrT="[文本]"/>
      <dgm:spPr/>
      <dgm:t>
        <a:bodyPr/>
        <a:lstStyle/>
        <a:p>
          <a:r>
            <a:rPr lang="zh-CN" altLang="en-US" dirty="0" smtClean="0"/>
            <a:t>人员</a:t>
          </a:r>
          <a:endParaRPr lang="zh-CN" altLang="en-US" dirty="0"/>
        </a:p>
      </dgm:t>
    </dgm:pt>
    <dgm:pt modelId="{0222100F-5B55-4DAE-8A50-DFD92CD4A2B0}" type="parTrans" cxnId="{80AABC85-5BF3-408E-906D-B7E52754B666}">
      <dgm:prSet/>
      <dgm:spPr/>
      <dgm:t>
        <a:bodyPr/>
        <a:lstStyle/>
        <a:p>
          <a:endParaRPr lang="zh-CN" altLang="en-US"/>
        </a:p>
      </dgm:t>
    </dgm:pt>
    <dgm:pt modelId="{5079C327-BC3E-4B01-95DC-11339625C7C0}" type="sibTrans" cxnId="{80AABC85-5BF3-408E-906D-B7E52754B666}">
      <dgm:prSet/>
      <dgm:spPr/>
      <dgm:t>
        <a:bodyPr/>
        <a:lstStyle/>
        <a:p>
          <a:endParaRPr lang="zh-CN" altLang="en-US"/>
        </a:p>
      </dgm:t>
    </dgm:pt>
    <dgm:pt modelId="{C6A22853-B9BD-4520-AF49-92F0A1793217}">
      <dgm:prSet phldrT="[文本]"/>
      <dgm:spPr/>
      <dgm:t>
        <a:bodyPr/>
        <a:lstStyle/>
        <a:p>
          <a:r>
            <a:rPr lang="zh-CN" altLang="en-US" dirty="0" smtClean="0"/>
            <a:t>数据</a:t>
          </a:r>
          <a:endParaRPr lang="zh-CN" altLang="en-US" dirty="0"/>
        </a:p>
      </dgm:t>
    </dgm:pt>
    <dgm:pt modelId="{DDD0FAE0-0719-43C8-8829-16A4FD7295BE}" type="parTrans" cxnId="{00EDEDBF-A217-4839-9C89-76FAEAD32B76}">
      <dgm:prSet/>
      <dgm:spPr/>
      <dgm:t>
        <a:bodyPr/>
        <a:lstStyle/>
        <a:p>
          <a:endParaRPr lang="zh-CN" altLang="en-US"/>
        </a:p>
      </dgm:t>
    </dgm:pt>
    <dgm:pt modelId="{5CDB6EB9-724E-4BB4-8E5D-AA57203EEDBD}" type="sibTrans" cxnId="{00EDEDBF-A217-4839-9C89-76FAEAD32B76}">
      <dgm:prSet/>
      <dgm:spPr/>
      <dgm:t>
        <a:bodyPr/>
        <a:lstStyle/>
        <a:p>
          <a:endParaRPr lang="zh-CN" altLang="en-US"/>
        </a:p>
      </dgm:t>
    </dgm:pt>
    <dgm:pt modelId="{2F3EDE2A-0660-42A5-AE1B-EF0958F666CF}">
      <dgm:prSet phldrT="[文本]"/>
      <dgm:spPr/>
      <dgm:t>
        <a:bodyPr/>
        <a:lstStyle/>
        <a:p>
          <a:r>
            <a:rPr lang="zh-CN" altLang="en-US" dirty="0" smtClean="0"/>
            <a:t>窃密</a:t>
          </a:r>
          <a:endParaRPr lang="zh-CN" altLang="en-US" dirty="0"/>
        </a:p>
      </dgm:t>
    </dgm:pt>
    <dgm:pt modelId="{05313673-61FE-4D9A-99D8-CF815924AE4E}" type="parTrans" cxnId="{BB23C9EF-D1C2-4ABB-B1E5-B189B1E8D83E}">
      <dgm:prSet/>
      <dgm:spPr/>
      <dgm:t>
        <a:bodyPr/>
        <a:lstStyle/>
        <a:p>
          <a:endParaRPr lang="zh-CN" altLang="en-US"/>
        </a:p>
      </dgm:t>
    </dgm:pt>
    <dgm:pt modelId="{3D7A633A-979F-4308-8624-E618B3A412C8}" type="sibTrans" cxnId="{BB23C9EF-D1C2-4ABB-B1E5-B189B1E8D83E}">
      <dgm:prSet/>
      <dgm:spPr/>
      <dgm:t>
        <a:bodyPr/>
        <a:lstStyle/>
        <a:p>
          <a:endParaRPr lang="zh-CN" altLang="en-US"/>
        </a:p>
      </dgm:t>
    </dgm:pt>
    <dgm:pt modelId="{0EC57635-B23F-4ABC-85A4-D4B050CDCE43}">
      <dgm:prSet phldrT="[文本]"/>
      <dgm:spPr/>
      <dgm:t>
        <a:bodyPr/>
        <a:lstStyle/>
        <a:p>
          <a:r>
            <a:rPr lang="en-US" altLang="zh-CN" dirty="0" smtClean="0"/>
            <a:t>WEB/MAIL</a:t>
          </a:r>
          <a:endParaRPr lang="zh-CN" altLang="en-US" dirty="0"/>
        </a:p>
      </dgm:t>
    </dgm:pt>
    <dgm:pt modelId="{CA0BF456-294E-4825-BDE3-0FAA500C50B3}" type="parTrans" cxnId="{78A01EA9-C12E-4937-970A-9079A3719435}">
      <dgm:prSet/>
      <dgm:spPr/>
      <dgm:t>
        <a:bodyPr/>
        <a:lstStyle/>
        <a:p>
          <a:endParaRPr lang="zh-CN" altLang="en-US"/>
        </a:p>
      </dgm:t>
    </dgm:pt>
    <dgm:pt modelId="{FD995BC4-5CF9-44A1-8DDC-6D0FCD6901FC}" type="sibTrans" cxnId="{78A01EA9-C12E-4937-970A-9079A3719435}">
      <dgm:prSet/>
      <dgm:spPr/>
      <dgm:t>
        <a:bodyPr/>
        <a:lstStyle/>
        <a:p>
          <a:endParaRPr lang="zh-CN" altLang="en-US"/>
        </a:p>
      </dgm:t>
    </dgm:pt>
    <dgm:pt modelId="{BFF8AD57-9D4D-48CF-8153-5E457BE0B8EC}">
      <dgm:prSet phldrT="[文本]"/>
      <dgm:spPr/>
      <dgm:t>
        <a:bodyPr/>
        <a:lstStyle/>
        <a:p>
          <a:r>
            <a:rPr lang="en-US" altLang="zh-CN" dirty="0" smtClean="0"/>
            <a:t>PDM</a:t>
          </a:r>
          <a:endParaRPr lang="zh-CN" altLang="en-US" dirty="0"/>
        </a:p>
      </dgm:t>
    </dgm:pt>
    <dgm:pt modelId="{A98BB831-CE71-42BB-A4CE-C15720765DA7}" type="parTrans" cxnId="{37BC062E-F101-4127-9F62-EF2B1D041FE5}">
      <dgm:prSet/>
      <dgm:spPr/>
      <dgm:t>
        <a:bodyPr/>
        <a:lstStyle/>
        <a:p>
          <a:endParaRPr lang="zh-CN" altLang="en-US"/>
        </a:p>
      </dgm:t>
    </dgm:pt>
    <dgm:pt modelId="{3AD1EF72-0264-4813-B75F-C8BA2490C929}" type="sibTrans" cxnId="{37BC062E-F101-4127-9F62-EF2B1D041FE5}">
      <dgm:prSet/>
      <dgm:spPr/>
      <dgm:t>
        <a:bodyPr/>
        <a:lstStyle/>
        <a:p>
          <a:endParaRPr lang="zh-CN" altLang="en-US"/>
        </a:p>
      </dgm:t>
    </dgm:pt>
    <dgm:pt modelId="{343F9DD6-06E0-4B32-92F2-BEAD48BF910E}">
      <dgm:prSet phldrT="[文本]"/>
      <dgm:spPr/>
      <dgm:t>
        <a:bodyPr/>
        <a:lstStyle/>
        <a:p>
          <a:r>
            <a:rPr lang="zh-CN" altLang="en-US" dirty="0" smtClean="0"/>
            <a:t>研发人员</a:t>
          </a:r>
          <a:endParaRPr lang="zh-CN" altLang="en-US" dirty="0"/>
        </a:p>
      </dgm:t>
    </dgm:pt>
    <dgm:pt modelId="{3072A59A-7420-4F53-A656-2F25E3F24024}" type="parTrans" cxnId="{CA1705BA-931C-4050-9BAC-953BCA939B6A}">
      <dgm:prSet/>
      <dgm:spPr/>
      <dgm:t>
        <a:bodyPr/>
        <a:lstStyle/>
        <a:p>
          <a:endParaRPr lang="zh-CN" altLang="en-US"/>
        </a:p>
      </dgm:t>
    </dgm:pt>
    <dgm:pt modelId="{B105180A-0747-4AA9-9634-B40D17C43CA5}" type="sibTrans" cxnId="{CA1705BA-931C-4050-9BAC-953BCA939B6A}">
      <dgm:prSet/>
      <dgm:spPr/>
      <dgm:t>
        <a:bodyPr/>
        <a:lstStyle/>
        <a:p>
          <a:endParaRPr lang="zh-CN" altLang="en-US"/>
        </a:p>
      </dgm:t>
    </dgm:pt>
    <dgm:pt modelId="{DF09889E-3F3E-446A-A407-D7F73305C3D4}">
      <dgm:prSet phldrT="[文本]"/>
      <dgm:spPr/>
      <dgm:t>
        <a:bodyPr/>
        <a:lstStyle/>
        <a:p>
          <a:r>
            <a:rPr lang="en-US" altLang="zh-CN" smtClean="0"/>
            <a:t>IT</a:t>
          </a:r>
          <a:r>
            <a:rPr lang="zh-CN" altLang="en-US" dirty="0" smtClean="0"/>
            <a:t>人员</a:t>
          </a:r>
          <a:endParaRPr lang="zh-CN" altLang="en-US" dirty="0"/>
        </a:p>
      </dgm:t>
    </dgm:pt>
    <dgm:pt modelId="{4A52770C-F88A-45C4-9578-6628395E40E8}" type="parTrans" cxnId="{D6A3406B-674C-4116-8E83-22EEA8CE3D09}">
      <dgm:prSet/>
      <dgm:spPr/>
      <dgm:t>
        <a:bodyPr/>
        <a:lstStyle/>
        <a:p>
          <a:endParaRPr lang="zh-CN" altLang="en-US"/>
        </a:p>
      </dgm:t>
    </dgm:pt>
    <dgm:pt modelId="{2E88B9F4-052C-431A-9247-0B2619CB4AE8}" type="sibTrans" cxnId="{D6A3406B-674C-4116-8E83-22EEA8CE3D09}">
      <dgm:prSet/>
      <dgm:spPr/>
      <dgm:t>
        <a:bodyPr/>
        <a:lstStyle/>
        <a:p>
          <a:endParaRPr lang="zh-CN" altLang="en-US"/>
        </a:p>
      </dgm:t>
    </dgm:pt>
    <dgm:pt modelId="{09F784F7-77E9-4885-8393-59507B0F6E5C}">
      <dgm:prSet phldrT="[文本]"/>
      <dgm:spPr/>
      <dgm:t>
        <a:bodyPr/>
        <a:lstStyle/>
        <a:p>
          <a:r>
            <a:rPr lang="zh-CN" altLang="en-US" dirty="0" smtClean="0"/>
            <a:t>组织结构</a:t>
          </a:r>
          <a:endParaRPr lang="zh-CN" altLang="en-US" dirty="0"/>
        </a:p>
      </dgm:t>
    </dgm:pt>
    <dgm:pt modelId="{7B266DE5-ED0C-4BB3-A04E-7BE8A1283F3A}" type="parTrans" cxnId="{3DD511FD-FF0D-4F19-906D-4CAA2C36A7E6}">
      <dgm:prSet/>
      <dgm:spPr/>
      <dgm:t>
        <a:bodyPr/>
        <a:lstStyle/>
        <a:p>
          <a:endParaRPr lang="zh-CN" altLang="en-US"/>
        </a:p>
      </dgm:t>
    </dgm:pt>
    <dgm:pt modelId="{DEB2BD66-DD7B-47E2-91F4-4C1E020EDE46}" type="sibTrans" cxnId="{3DD511FD-FF0D-4F19-906D-4CAA2C36A7E6}">
      <dgm:prSet/>
      <dgm:spPr/>
      <dgm:t>
        <a:bodyPr/>
        <a:lstStyle/>
        <a:p>
          <a:endParaRPr lang="zh-CN" altLang="en-US"/>
        </a:p>
      </dgm:t>
    </dgm:pt>
    <dgm:pt modelId="{958CAFF7-41E3-4B14-A09F-6C887B687A80}">
      <dgm:prSet phldrT="[文本]"/>
      <dgm:spPr/>
      <dgm:t>
        <a:bodyPr/>
        <a:lstStyle/>
        <a:p>
          <a:r>
            <a:rPr lang="zh-CN" altLang="en-US" dirty="0" smtClean="0"/>
            <a:t>项目信息</a:t>
          </a:r>
          <a:r>
            <a:rPr lang="en-US" altLang="zh-CN" dirty="0" smtClean="0"/>
            <a:t>/</a:t>
          </a:r>
          <a:r>
            <a:rPr lang="zh-CN" altLang="en-US" dirty="0" smtClean="0"/>
            <a:t>图纸</a:t>
          </a:r>
          <a:endParaRPr lang="zh-CN" altLang="en-US" dirty="0"/>
        </a:p>
      </dgm:t>
    </dgm:pt>
    <dgm:pt modelId="{229416DB-824E-4E0E-B4A2-95D3EC835C9F}" type="parTrans" cxnId="{9C9E2871-2944-4E1B-A609-CC15DA9363FE}">
      <dgm:prSet/>
      <dgm:spPr/>
      <dgm:t>
        <a:bodyPr/>
        <a:lstStyle/>
        <a:p>
          <a:endParaRPr lang="zh-CN" altLang="en-US"/>
        </a:p>
      </dgm:t>
    </dgm:pt>
    <dgm:pt modelId="{C4DA3DCD-8507-441E-B9DD-1840BF0C4DAA}" type="sibTrans" cxnId="{9C9E2871-2944-4E1B-A609-CC15DA9363FE}">
      <dgm:prSet/>
      <dgm:spPr/>
      <dgm:t>
        <a:bodyPr/>
        <a:lstStyle/>
        <a:p>
          <a:endParaRPr lang="zh-CN" altLang="en-US"/>
        </a:p>
      </dgm:t>
    </dgm:pt>
    <dgm:pt modelId="{8819CBDF-FBCA-4DCF-AC04-EFF2F2B63D4F}" type="pres">
      <dgm:prSet presAssocID="{EB4873A2-18F0-4B4D-9564-319C2AAC5FA7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ED3C940-5E61-4D91-A1A3-19B1D241C5DF}" type="pres">
      <dgm:prSet presAssocID="{EB4873A2-18F0-4B4D-9564-319C2AAC5FA7}" presName="ellipse" presStyleLbl="trBgShp" presStyleIdx="0" presStyleCnt="1"/>
      <dgm:spPr/>
    </dgm:pt>
    <dgm:pt modelId="{7A8654DB-5F47-45A9-B8BC-C1883C23AF95}" type="pres">
      <dgm:prSet presAssocID="{EB4873A2-18F0-4B4D-9564-319C2AAC5FA7}" presName="arrow1" presStyleLbl="fgShp" presStyleIdx="0" presStyleCnt="1"/>
      <dgm:spPr/>
    </dgm:pt>
    <dgm:pt modelId="{57DD6DD4-2D03-459A-B2C7-5362C89663E0}" type="pres">
      <dgm:prSet presAssocID="{EB4873A2-18F0-4B4D-9564-319C2AAC5FA7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F91992-420D-40B5-9EAA-5F5F32149E4F}" type="pres">
      <dgm:prSet presAssocID="{83F585D3-5008-4758-A110-A402867181F5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EC03C4-5FCB-4694-8318-8817AB5C5938}" type="pres">
      <dgm:prSet presAssocID="{C6A22853-B9BD-4520-AF49-92F0A1793217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E9F086-D92D-4F1A-BAD1-6586181F24B7}" type="pres">
      <dgm:prSet presAssocID="{2F3EDE2A-0660-42A5-AE1B-EF0958F666CF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9F3286-64DC-4475-BBFC-5E84D3AB49FD}" type="pres">
      <dgm:prSet presAssocID="{EB4873A2-18F0-4B4D-9564-319C2AAC5FA7}" presName="funnel" presStyleLbl="trAlignAcc1" presStyleIdx="0" presStyleCnt="1"/>
      <dgm:spPr/>
    </dgm:pt>
  </dgm:ptLst>
  <dgm:cxnLst>
    <dgm:cxn modelId="{37BC062E-F101-4127-9F62-EF2B1D041FE5}" srcId="{D27F2363-24A3-4C2B-940E-D7D36DD4206C}" destId="{BFF8AD57-9D4D-48CF-8153-5E457BE0B8EC}" srcOrd="1" destOrd="0" parTransId="{A98BB831-CE71-42BB-A4CE-C15720765DA7}" sibTransId="{3AD1EF72-0264-4813-B75F-C8BA2490C929}"/>
    <dgm:cxn modelId="{D8555DF3-E54B-48DE-AF38-EF29C63700FA}" type="presOf" srcId="{C6A22853-B9BD-4520-AF49-92F0A1793217}" destId="{EDF91992-420D-40B5-9EAA-5F5F32149E4F}" srcOrd="0" destOrd="0" presId="urn:microsoft.com/office/officeart/2005/8/layout/funnel1"/>
    <dgm:cxn modelId="{78A01EA9-C12E-4937-970A-9079A3719435}" srcId="{D27F2363-24A3-4C2B-940E-D7D36DD4206C}" destId="{0EC57635-B23F-4ABC-85A4-D4B050CDCE43}" srcOrd="0" destOrd="0" parTransId="{CA0BF456-294E-4825-BDE3-0FAA500C50B3}" sibTransId="{FD995BC4-5CF9-44A1-8DDC-6D0FCD6901FC}"/>
    <dgm:cxn modelId="{7D2C6E94-3E08-4B93-AB97-D0BA075758C2}" type="presOf" srcId="{2F3EDE2A-0660-42A5-AE1B-EF0958F666CF}" destId="{57DD6DD4-2D03-459A-B2C7-5362C89663E0}" srcOrd="0" destOrd="0" presId="urn:microsoft.com/office/officeart/2005/8/layout/funnel1"/>
    <dgm:cxn modelId="{4C4CDC40-4E3B-42FE-A135-AA2ECBB7EA72}" type="presOf" srcId="{343F9DD6-06E0-4B32-92F2-BEAD48BF910E}" destId="{27EC03C4-5FCB-4694-8318-8817AB5C5938}" srcOrd="0" destOrd="2" presId="urn:microsoft.com/office/officeart/2005/8/layout/funnel1"/>
    <dgm:cxn modelId="{80AABC85-5BF3-408E-906D-B7E52754B666}" srcId="{EB4873A2-18F0-4B4D-9564-319C2AAC5FA7}" destId="{83F585D3-5008-4758-A110-A402867181F5}" srcOrd="1" destOrd="0" parTransId="{0222100F-5B55-4DAE-8A50-DFD92CD4A2B0}" sibTransId="{5079C327-BC3E-4B01-95DC-11339625C7C0}"/>
    <dgm:cxn modelId="{4901B05B-B3CC-4295-9777-CD667ED29A75}" type="presOf" srcId="{EB4873A2-18F0-4B4D-9564-319C2AAC5FA7}" destId="{8819CBDF-FBCA-4DCF-AC04-EFF2F2B63D4F}" srcOrd="0" destOrd="0" presId="urn:microsoft.com/office/officeart/2005/8/layout/funnel1"/>
    <dgm:cxn modelId="{9C9E2871-2944-4E1B-A609-CC15DA9363FE}" srcId="{C6A22853-B9BD-4520-AF49-92F0A1793217}" destId="{958CAFF7-41E3-4B14-A09F-6C887B687A80}" srcOrd="1" destOrd="0" parTransId="{229416DB-824E-4E0E-B4A2-95D3EC835C9F}" sibTransId="{C4DA3DCD-8507-441E-B9DD-1840BF0C4DAA}"/>
    <dgm:cxn modelId="{8BB5497B-EC20-489B-919F-4AF2AC7BE006}" type="presOf" srcId="{0EC57635-B23F-4ABC-85A4-D4B050CDCE43}" destId="{74E9F086-D92D-4F1A-BAD1-6586181F24B7}" srcOrd="0" destOrd="1" presId="urn:microsoft.com/office/officeart/2005/8/layout/funnel1"/>
    <dgm:cxn modelId="{00EDEDBF-A217-4839-9C89-76FAEAD32B76}" srcId="{EB4873A2-18F0-4B4D-9564-319C2AAC5FA7}" destId="{C6A22853-B9BD-4520-AF49-92F0A1793217}" srcOrd="2" destOrd="0" parTransId="{DDD0FAE0-0719-43C8-8829-16A4FD7295BE}" sibTransId="{5CDB6EB9-724E-4BB4-8E5D-AA57203EEDBD}"/>
    <dgm:cxn modelId="{C0E3D3FF-4C76-4D51-9D09-B326E0018EB2}" type="presOf" srcId="{DF09889E-3F3E-446A-A407-D7F73305C3D4}" destId="{27EC03C4-5FCB-4694-8318-8817AB5C5938}" srcOrd="0" destOrd="1" presId="urn:microsoft.com/office/officeart/2005/8/layout/funnel1"/>
    <dgm:cxn modelId="{3DD511FD-FF0D-4F19-906D-4CAA2C36A7E6}" srcId="{C6A22853-B9BD-4520-AF49-92F0A1793217}" destId="{09F784F7-77E9-4885-8393-59507B0F6E5C}" srcOrd="0" destOrd="0" parTransId="{7B266DE5-ED0C-4BB3-A04E-7BE8A1283F3A}" sibTransId="{DEB2BD66-DD7B-47E2-91F4-4C1E020EDE46}"/>
    <dgm:cxn modelId="{18E0486E-D29F-47F5-8845-3EAD6BFEDDB8}" type="presOf" srcId="{83F585D3-5008-4758-A110-A402867181F5}" destId="{27EC03C4-5FCB-4694-8318-8817AB5C5938}" srcOrd="0" destOrd="0" presId="urn:microsoft.com/office/officeart/2005/8/layout/funnel1"/>
    <dgm:cxn modelId="{280B3618-7376-425E-9804-B207679B82BE}" type="presOf" srcId="{09F784F7-77E9-4885-8393-59507B0F6E5C}" destId="{EDF91992-420D-40B5-9EAA-5F5F32149E4F}" srcOrd="0" destOrd="1" presId="urn:microsoft.com/office/officeart/2005/8/layout/funnel1"/>
    <dgm:cxn modelId="{0AFF8E66-4008-4C0A-BB7D-4C268F17191F}" type="presOf" srcId="{BFF8AD57-9D4D-48CF-8153-5E457BE0B8EC}" destId="{74E9F086-D92D-4F1A-BAD1-6586181F24B7}" srcOrd="0" destOrd="2" presId="urn:microsoft.com/office/officeart/2005/8/layout/funnel1"/>
    <dgm:cxn modelId="{CA1705BA-931C-4050-9BAC-953BCA939B6A}" srcId="{83F585D3-5008-4758-A110-A402867181F5}" destId="{343F9DD6-06E0-4B32-92F2-BEAD48BF910E}" srcOrd="1" destOrd="0" parTransId="{3072A59A-7420-4F53-A656-2F25E3F24024}" sibTransId="{B105180A-0747-4AA9-9634-B40D17C43CA5}"/>
    <dgm:cxn modelId="{BB23C9EF-D1C2-4ABB-B1E5-B189B1E8D83E}" srcId="{EB4873A2-18F0-4B4D-9564-319C2AAC5FA7}" destId="{2F3EDE2A-0660-42A5-AE1B-EF0958F666CF}" srcOrd="3" destOrd="0" parTransId="{05313673-61FE-4D9A-99D8-CF815924AE4E}" sibTransId="{3D7A633A-979F-4308-8624-E618B3A412C8}"/>
    <dgm:cxn modelId="{921AA3B1-6970-40DB-B245-DB84868F1A05}" type="presOf" srcId="{D27F2363-24A3-4C2B-940E-D7D36DD4206C}" destId="{74E9F086-D92D-4F1A-BAD1-6586181F24B7}" srcOrd="0" destOrd="0" presId="urn:microsoft.com/office/officeart/2005/8/layout/funnel1"/>
    <dgm:cxn modelId="{D6A3406B-674C-4116-8E83-22EEA8CE3D09}" srcId="{83F585D3-5008-4758-A110-A402867181F5}" destId="{DF09889E-3F3E-446A-A407-D7F73305C3D4}" srcOrd="0" destOrd="0" parTransId="{4A52770C-F88A-45C4-9578-6628395E40E8}" sibTransId="{2E88B9F4-052C-431A-9247-0B2619CB4AE8}"/>
    <dgm:cxn modelId="{5ABF3D49-2A8D-4690-9C26-F7037FC6FD21}" type="presOf" srcId="{958CAFF7-41E3-4B14-A09F-6C887B687A80}" destId="{EDF91992-420D-40B5-9EAA-5F5F32149E4F}" srcOrd="0" destOrd="2" presId="urn:microsoft.com/office/officeart/2005/8/layout/funnel1"/>
    <dgm:cxn modelId="{DC078FD0-3F32-4A26-9F80-87B1919DF03E}" srcId="{EB4873A2-18F0-4B4D-9564-319C2AAC5FA7}" destId="{D27F2363-24A3-4C2B-940E-D7D36DD4206C}" srcOrd="0" destOrd="0" parTransId="{7C90858D-B105-45B3-B09D-8DF09760F376}" sibTransId="{D2D4DB84-D500-4836-84FD-81DF5A70C945}"/>
    <dgm:cxn modelId="{9515BDD2-21E6-467A-A0AD-3311003765DB}" type="presParOf" srcId="{8819CBDF-FBCA-4DCF-AC04-EFF2F2B63D4F}" destId="{3ED3C940-5E61-4D91-A1A3-19B1D241C5DF}" srcOrd="0" destOrd="0" presId="urn:microsoft.com/office/officeart/2005/8/layout/funnel1"/>
    <dgm:cxn modelId="{B3FE509F-0AE9-415F-B5F8-91777B4B9D5A}" type="presParOf" srcId="{8819CBDF-FBCA-4DCF-AC04-EFF2F2B63D4F}" destId="{7A8654DB-5F47-45A9-B8BC-C1883C23AF95}" srcOrd="1" destOrd="0" presId="urn:microsoft.com/office/officeart/2005/8/layout/funnel1"/>
    <dgm:cxn modelId="{8F7900E0-1F7C-473A-A405-6B7186B49B8E}" type="presParOf" srcId="{8819CBDF-FBCA-4DCF-AC04-EFF2F2B63D4F}" destId="{57DD6DD4-2D03-459A-B2C7-5362C89663E0}" srcOrd="2" destOrd="0" presId="urn:microsoft.com/office/officeart/2005/8/layout/funnel1"/>
    <dgm:cxn modelId="{50FB0753-9657-4A6C-99C7-72DD2BCF2579}" type="presParOf" srcId="{8819CBDF-FBCA-4DCF-AC04-EFF2F2B63D4F}" destId="{EDF91992-420D-40B5-9EAA-5F5F32149E4F}" srcOrd="3" destOrd="0" presId="urn:microsoft.com/office/officeart/2005/8/layout/funnel1"/>
    <dgm:cxn modelId="{92FAAC7B-68AB-4091-9203-654F2E38B59D}" type="presParOf" srcId="{8819CBDF-FBCA-4DCF-AC04-EFF2F2B63D4F}" destId="{27EC03C4-5FCB-4694-8318-8817AB5C5938}" srcOrd="4" destOrd="0" presId="urn:microsoft.com/office/officeart/2005/8/layout/funnel1"/>
    <dgm:cxn modelId="{1960856B-E0B3-40CB-990E-95247F88DCE8}" type="presParOf" srcId="{8819CBDF-FBCA-4DCF-AC04-EFF2F2B63D4F}" destId="{74E9F086-D92D-4F1A-BAD1-6586181F24B7}" srcOrd="5" destOrd="0" presId="urn:microsoft.com/office/officeart/2005/8/layout/funnel1"/>
    <dgm:cxn modelId="{83137E44-B04E-4B44-9AD0-9F5095A3BB3F}" type="presParOf" srcId="{8819CBDF-FBCA-4DCF-AC04-EFF2F2B63D4F}" destId="{469F3286-64DC-4475-BBFC-5E84D3AB49F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292AC5-5834-4C68-A512-FD04683220CB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77A8E88-F3BC-423C-B7F1-B0B7CE79FC5A}">
      <dgm:prSet phldrT="[文本]"/>
      <dgm:spPr/>
      <dgm:t>
        <a:bodyPr/>
        <a:lstStyle/>
        <a:p>
          <a:r>
            <a:rPr lang="zh-CN" altLang="en-US" dirty="0" smtClean="0"/>
            <a:t>新玩家</a:t>
          </a:r>
          <a:endParaRPr lang="zh-CN" altLang="en-US" dirty="0"/>
        </a:p>
      </dgm:t>
    </dgm:pt>
    <dgm:pt modelId="{1E016E1A-6F33-4E1A-827F-8CF00480B79B}" type="parTrans" cxnId="{0BB7D5CB-7688-4390-9DF0-2583A58C1EE6}">
      <dgm:prSet/>
      <dgm:spPr/>
      <dgm:t>
        <a:bodyPr/>
        <a:lstStyle/>
        <a:p>
          <a:endParaRPr lang="zh-CN" altLang="en-US"/>
        </a:p>
      </dgm:t>
    </dgm:pt>
    <dgm:pt modelId="{751189D6-4785-4E42-87C2-06C7B5CA1E5D}" type="sibTrans" cxnId="{0BB7D5CB-7688-4390-9DF0-2583A58C1EE6}">
      <dgm:prSet/>
      <dgm:spPr/>
      <dgm:t>
        <a:bodyPr/>
        <a:lstStyle/>
        <a:p>
          <a:endParaRPr lang="zh-CN" altLang="en-US"/>
        </a:p>
      </dgm:t>
    </dgm:pt>
    <dgm:pt modelId="{4D389905-DD4C-4D6B-9656-4469FAFAFEA6}">
      <dgm:prSet phldrT="[文本]"/>
      <dgm:spPr/>
      <dgm:t>
        <a:bodyPr/>
        <a:lstStyle/>
        <a:p>
          <a:r>
            <a:rPr lang="zh-CN" altLang="en-US" dirty="0" smtClean="0"/>
            <a:t>新环境</a:t>
          </a:r>
          <a:endParaRPr lang="zh-CN" altLang="en-US" dirty="0"/>
        </a:p>
      </dgm:t>
    </dgm:pt>
    <dgm:pt modelId="{6BA0DB5B-E1D6-43F6-9C10-D09071D2DF2D}" type="parTrans" cxnId="{CFD1656F-AC13-44B9-B7BD-7FE2D583345D}">
      <dgm:prSet/>
      <dgm:spPr/>
      <dgm:t>
        <a:bodyPr/>
        <a:lstStyle/>
        <a:p>
          <a:endParaRPr lang="zh-CN" altLang="en-US"/>
        </a:p>
      </dgm:t>
    </dgm:pt>
    <dgm:pt modelId="{06BD5996-8BFA-49DA-911D-17BBC4C5418C}" type="sibTrans" cxnId="{CFD1656F-AC13-44B9-B7BD-7FE2D583345D}">
      <dgm:prSet/>
      <dgm:spPr/>
      <dgm:t>
        <a:bodyPr/>
        <a:lstStyle/>
        <a:p>
          <a:endParaRPr lang="zh-CN" altLang="en-US"/>
        </a:p>
      </dgm:t>
    </dgm:pt>
    <dgm:pt modelId="{CE69A3C2-3967-41D6-9948-69BC82E66294}">
      <dgm:prSet phldrT="[文本]"/>
      <dgm:spPr/>
      <dgm:t>
        <a:bodyPr/>
        <a:lstStyle/>
        <a:p>
          <a:r>
            <a:rPr lang="zh-CN" altLang="en-US" dirty="0" smtClean="0"/>
            <a:t>新手段</a:t>
          </a:r>
          <a:endParaRPr lang="zh-CN" altLang="en-US" dirty="0"/>
        </a:p>
      </dgm:t>
    </dgm:pt>
    <dgm:pt modelId="{BDEFBCD3-C96E-45CF-9042-501F3AEC6D3E}" type="parTrans" cxnId="{3DB1DB76-DBE4-471A-BA48-C51444E34204}">
      <dgm:prSet/>
      <dgm:spPr/>
      <dgm:t>
        <a:bodyPr/>
        <a:lstStyle/>
        <a:p>
          <a:endParaRPr lang="zh-CN" altLang="en-US"/>
        </a:p>
      </dgm:t>
    </dgm:pt>
    <dgm:pt modelId="{83153E16-66AF-4831-B1AC-02D8003D4554}" type="sibTrans" cxnId="{3DB1DB76-DBE4-471A-BA48-C51444E34204}">
      <dgm:prSet/>
      <dgm:spPr/>
      <dgm:t>
        <a:bodyPr/>
        <a:lstStyle/>
        <a:p>
          <a:endParaRPr lang="zh-CN" altLang="en-US"/>
        </a:p>
      </dgm:t>
    </dgm:pt>
    <dgm:pt modelId="{C3F8783D-659C-4F2D-90A5-AE813AFBA228}">
      <dgm:prSet/>
      <dgm:spPr/>
      <dgm:t>
        <a:bodyPr/>
        <a:lstStyle/>
        <a:p>
          <a:r>
            <a:rPr lang="zh-CN" altLang="en-US" dirty="0" smtClean="0"/>
            <a:t>移动互联网</a:t>
          </a:r>
          <a:endParaRPr lang="zh-CN" altLang="en-US" dirty="0"/>
        </a:p>
      </dgm:t>
    </dgm:pt>
    <dgm:pt modelId="{CBB3CD13-B986-49AC-9549-D432E5D3890E}" type="parTrans" cxnId="{A8B1D443-2594-4B10-B7CE-5F9F1DD1B67F}">
      <dgm:prSet/>
      <dgm:spPr/>
      <dgm:t>
        <a:bodyPr/>
        <a:lstStyle/>
        <a:p>
          <a:endParaRPr lang="zh-CN" altLang="en-US"/>
        </a:p>
      </dgm:t>
    </dgm:pt>
    <dgm:pt modelId="{116ED4E7-FE1F-4511-9A37-ACC7F048AD73}" type="sibTrans" cxnId="{A8B1D443-2594-4B10-B7CE-5F9F1DD1B67F}">
      <dgm:prSet/>
      <dgm:spPr/>
      <dgm:t>
        <a:bodyPr/>
        <a:lstStyle/>
        <a:p>
          <a:endParaRPr lang="zh-CN" altLang="en-US"/>
        </a:p>
      </dgm:t>
    </dgm:pt>
    <dgm:pt modelId="{CC40E625-8BEF-457F-AF98-942A8596DF42}">
      <dgm:prSet/>
      <dgm:spPr/>
      <dgm:t>
        <a:bodyPr/>
        <a:lstStyle/>
        <a:p>
          <a:r>
            <a:rPr lang="zh-CN" altLang="en-US" dirty="0" smtClean="0"/>
            <a:t>国家队</a:t>
          </a:r>
          <a:endParaRPr lang="zh-CN" altLang="en-US" dirty="0"/>
        </a:p>
      </dgm:t>
    </dgm:pt>
    <dgm:pt modelId="{A5A2FABB-62E1-459D-A9D5-B0169B31738E}" type="parTrans" cxnId="{837B2179-FBFC-4A02-957A-9BF473A7525F}">
      <dgm:prSet/>
      <dgm:spPr/>
      <dgm:t>
        <a:bodyPr/>
        <a:lstStyle/>
        <a:p>
          <a:endParaRPr lang="zh-CN" altLang="en-US"/>
        </a:p>
      </dgm:t>
    </dgm:pt>
    <dgm:pt modelId="{45B664CB-7A56-42A9-B456-5D6E565BF275}" type="sibTrans" cxnId="{837B2179-FBFC-4A02-957A-9BF473A7525F}">
      <dgm:prSet/>
      <dgm:spPr/>
      <dgm:t>
        <a:bodyPr/>
        <a:lstStyle/>
        <a:p>
          <a:endParaRPr lang="zh-CN" altLang="en-US"/>
        </a:p>
      </dgm:t>
    </dgm:pt>
    <dgm:pt modelId="{6EF21DE8-DDB6-44EC-BCDC-9388A5C16141}">
      <dgm:prSet/>
      <dgm:spPr/>
      <dgm:t>
        <a:bodyPr/>
        <a:lstStyle/>
        <a:p>
          <a:r>
            <a:rPr lang="zh-CN" altLang="en-US" dirty="0" smtClean="0"/>
            <a:t>社交网络</a:t>
          </a:r>
          <a:endParaRPr lang="zh-CN" altLang="en-US" dirty="0"/>
        </a:p>
      </dgm:t>
    </dgm:pt>
    <dgm:pt modelId="{C9440D48-FB4B-48EC-B0DE-C90E6BC78D1D}" type="parTrans" cxnId="{C351AF65-628B-4167-B30B-346A40B6520E}">
      <dgm:prSet/>
      <dgm:spPr/>
      <dgm:t>
        <a:bodyPr/>
        <a:lstStyle/>
        <a:p>
          <a:endParaRPr lang="zh-CN" altLang="en-US"/>
        </a:p>
      </dgm:t>
    </dgm:pt>
    <dgm:pt modelId="{9090268E-43FF-45E4-BD75-66516979BADB}" type="sibTrans" cxnId="{C351AF65-628B-4167-B30B-346A40B6520E}">
      <dgm:prSet/>
      <dgm:spPr/>
      <dgm:t>
        <a:bodyPr/>
        <a:lstStyle/>
        <a:p>
          <a:endParaRPr lang="zh-CN" altLang="en-US"/>
        </a:p>
      </dgm:t>
    </dgm:pt>
    <dgm:pt modelId="{AB840DC2-4E73-46D0-B476-B5E84082DAA9}">
      <dgm:prSet/>
      <dgm:spPr/>
      <dgm:t>
        <a:bodyPr/>
        <a:lstStyle/>
        <a:p>
          <a:r>
            <a:rPr lang="zh-CN" altLang="en-US" dirty="0" smtClean="0"/>
            <a:t>彼此关联</a:t>
          </a:r>
          <a:endParaRPr lang="zh-CN" altLang="en-US" dirty="0"/>
        </a:p>
      </dgm:t>
    </dgm:pt>
    <dgm:pt modelId="{9C7F4EB5-FF7D-4ECC-88F8-AE0D6C8A0088}" type="parTrans" cxnId="{53AEE1B5-37F7-4E00-AE91-E16DEAA9E254}">
      <dgm:prSet/>
      <dgm:spPr/>
      <dgm:t>
        <a:bodyPr/>
        <a:lstStyle/>
        <a:p>
          <a:endParaRPr lang="zh-CN" altLang="en-US"/>
        </a:p>
      </dgm:t>
    </dgm:pt>
    <dgm:pt modelId="{E7269FFF-129D-4427-B116-10C1E4694661}" type="sibTrans" cxnId="{53AEE1B5-37F7-4E00-AE91-E16DEAA9E254}">
      <dgm:prSet/>
      <dgm:spPr/>
      <dgm:t>
        <a:bodyPr/>
        <a:lstStyle/>
        <a:p>
          <a:endParaRPr lang="zh-CN" altLang="en-US"/>
        </a:p>
      </dgm:t>
    </dgm:pt>
    <dgm:pt modelId="{2F7D0F66-C614-4E84-893E-A6732A6392FC}">
      <dgm:prSet/>
      <dgm:spPr/>
      <dgm:t>
        <a:bodyPr/>
        <a:lstStyle/>
        <a:p>
          <a:r>
            <a:rPr lang="en-US" altLang="zh-CN" dirty="0" smtClean="0"/>
            <a:t>IPV6…</a:t>
          </a:r>
          <a:endParaRPr lang="zh-CN" altLang="en-US" dirty="0"/>
        </a:p>
      </dgm:t>
    </dgm:pt>
    <dgm:pt modelId="{209D351D-FC8C-4ECB-8869-2A362DEDE3A7}" type="parTrans" cxnId="{5DE22D1E-7713-4F16-8BAF-623CC4450A31}">
      <dgm:prSet/>
      <dgm:spPr/>
      <dgm:t>
        <a:bodyPr/>
        <a:lstStyle/>
        <a:p>
          <a:endParaRPr lang="zh-CN" altLang="en-US"/>
        </a:p>
      </dgm:t>
    </dgm:pt>
    <dgm:pt modelId="{E0B7CA8A-AE27-4F2E-908E-4AC6DE9CCAEB}" type="sibTrans" cxnId="{5DE22D1E-7713-4F16-8BAF-623CC4450A31}">
      <dgm:prSet/>
      <dgm:spPr/>
      <dgm:t>
        <a:bodyPr/>
        <a:lstStyle/>
        <a:p>
          <a:endParaRPr lang="zh-CN" altLang="en-US"/>
        </a:p>
      </dgm:t>
    </dgm:pt>
    <dgm:pt modelId="{6B5C77F9-9977-49B4-A431-29D3F65D7F17}">
      <dgm:prSet/>
      <dgm:spPr/>
      <dgm:t>
        <a:bodyPr/>
        <a:lstStyle/>
        <a:p>
          <a:r>
            <a:rPr lang="zh-CN" altLang="en-US" dirty="0" smtClean="0"/>
            <a:t>职业队</a:t>
          </a:r>
          <a:endParaRPr lang="zh-CN" altLang="en-US" dirty="0"/>
        </a:p>
      </dgm:t>
    </dgm:pt>
    <dgm:pt modelId="{FCF9D905-EBF4-4987-8004-DAECEBECCF03}" type="parTrans" cxnId="{4FAAD6AA-E576-44EF-B656-94BDA6DFF3DF}">
      <dgm:prSet/>
      <dgm:spPr/>
      <dgm:t>
        <a:bodyPr/>
        <a:lstStyle/>
        <a:p>
          <a:endParaRPr lang="zh-CN" altLang="en-US"/>
        </a:p>
      </dgm:t>
    </dgm:pt>
    <dgm:pt modelId="{C5E2FAE2-0ABB-494C-BC24-CA2B9A8DEB04}" type="sibTrans" cxnId="{4FAAD6AA-E576-44EF-B656-94BDA6DFF3DF}">
      <dgm:prSet/>
      <dgm:spPr/>
      <dgm:t>
        <a:bodyPr/>
        <a:lstStyle/>
        <a:p>
          <a:endParaRPr lang="zh-CN" altLang="en-US"/>
        </a:p>
      </dgm:t>
    </dgm:pt>
    <dgm:pt modelId="{8F200AB4-D4D8-4A94-B4F7-138E87434072}">
      <dgm:prSet/>
      <dgm:spPr/>
      <dgm:t>
        <a:bodyPr/>
        <a:lstStyle/>
        <a:p>
          <a:r>
            <a:rPr lang="zh-CN" altLang="en-US" dirty="0" smtClean="0"/>
            <a:t>云计算</a:t>
          </a:r>
          <a:endParaRPr lang="zh-CN" altLang="en-US" dirty="0"/>
        </a:p>
      </dgm:t>
    </dgm:pt>
    <dgm:pt modelId="{3EC8DC0B-7071-4084-9912-BAB9CE8F4422}" type="parTrans" cxnId="{5D1168F6-419A-4FD5-A313-D410DA425B4B}">
      <dgm:prSet/>
      <dgm:spPr/>
      <dgm:t>
        <a:bodyPr/>
        <a:lstStyle/>
        <a:p>
          <a:endParaRPr lang="zh-CN" altLang="en-US"/>
        </a:p>
      </dgm:t>
    </dgm:pt>
    <dgm:pt modelId="{6C90120C-2526-4410-8A6F-ED60428F226B}" type="sibTrans" cxnId="{5D1168F6-419A-4FD5-A313-D410DA425B4B}">
      <dgm:prSet/>
      <dgm:spPr/>
      <dgm:t>
        <a:bodyPr/>
        <a:lstStyle/>
        <a:p>
          <a:endParaRPr lang="zh-CN" altLang="en-US"/>
        </a:p>
      </dgm:t>
    </dgm:pt>
    <dgm:pt modelId="{30F75617-632A-48B6-9940-9A1701C3AD01}">
      <dgm:prSet/>
      <dgm:spPr/>
      <dgm:t>
        <a:bodyPr/>
        <a:lstStyle/>
        <a:p>
          <a:r>
            <a:rPr lang="en-US" altLang="zh-CN" dirty="0" smtClean="0"/>
            <a:t>APT</a:t>
          </a:r>
          <a:endParaRPr lang="zh-CN" altLang="en-US" dirty="0"/>
        </a:p>
      </dgm:t>
    </dgm:pt>
    <dgm:pt modelId="{D3914E78-CD04-4F6D-AEBE-89D4263583B1}" type="parTrans" cxnId="{39B03579-A6B9-474D-8837-570D6320D93F}">
      <dgm:prSet/>
      <dgm:spPr/>
      <dgm:t>
        <a:bodyPr/>
        <a:lstStyle/>
        <a:p>
          <a:endParaRPr lang="zh-CN" altLang="en-US"/>
        </a:p>
      </dgm:t>
    </dgm:pt>
    <dgm:pt modelId="{DEB6681A-E944-4B5D-979C-5F5416E81D76}" type="sibTrans" cxnId="{39B03579-A6B9-474D-8837-570D6320D93F}">
      <dgm:prSet/>
      <dgm:spPr/>
      <dgm:t>
        <a:bodyPr/>
        <a:lstStyle/>
        <a:p>
          <a:endParaRPr lang="zh-CN" altLang="en-US"/>
        </a:p>
      </dgm:t>
    </dgm:pt>
    <dgm:pt modelId="{1A4BEC57-AF25-4876-877E-E96644B1410B}" type="pres">
      <dgm:prSet presAssocID="{5E292AC5-5834-4C68-A512-FD04683220CB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846DEC5-0104-4646-B612-CF1A3E3B8743}" type="pres">
      <dgm:prSet presAssocID="{A77A8E88-F3BC-423C-B7F1-B0B7CE79FC5A}" presName="circ1" presStyleLbl="vennNode1" presStyleIdx="0" presStyleCnt="3"/>
      <dgm:spPr/>
      <dgm:t>
        <a:bodyPr/>
        <a:lstStyle/>
        <a:p>
          <a:endParaRPr lang="zh-CN" altLang="en-US"/>
        </a:p>
      </dgm:t>
    </dgm:pt>
    <dgm:pt modelId="{56B92391-4013-4B99-A3C1-99C8D43BAA23}" type="pres">
      <dgm:prSet presAssocID="{A77A8E88-F3BC-423C-B7F1-B0B7CE79FC5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A8373C-14CB-46F2-83A0-747D0D30832F}" type="pres">
      <dgm:prSet presAssocID="{4D389905-DD4C-4D6B-9656-4469FAFAFEA6}" presName="circ2" presStyleLbl="vennNode1" presStyleIdx="1" presStyleCnt="3"/>
      <dgm:spPr/>
      <dgm:t>
        <a:bodyPr/>
        <a:lstStyle/>
        <a:p>
          <a:endParaRPr lang="zh-CN" altLang="en-US"/>
        </a:p>
      </dgm:t>
    </dgm:pt>
    <dgm:pt modelId="{7CAAC9B3-C577-4652-9072-F79EF5972BF3}" type="pres">
      <dgm:prSet presAssocID="{4D389905-DD4C-4D6B-9656-4469FAFAFEA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665F65-E0F5-485D-94BC-0343C53DEF77}" type="pres">
      <dgm:prSet presAssocID="{CE69A3C2-3967-41D6-9948-69BC82E66294}" presName="circ3" presStyleLbl="vennNode1" presStyleIdx="2" presStyleCnt="3"/>
      <dgm:spPr/>
      <dgm:t>
        <a:bodyPr/>
        <a:lstStyle/>
        <a:p>
          <a:endParaRPr lang="zh-CN" altLang="en-US"/>
        </a:p>
      </dgm:t>
    </dgm:pt>
    <dgm:pt modelId="{1378E474-B8EC-4B4A-871F-B0026A4B5C83}" type="pres">
      <dgm:prSet presAssocID="{CE69A3C2-3967-41D6-9948-69BC82E6629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74AE05-1282-4C15-AD37-2CFF217940D4}" type="presOf" srcId="{6B5C77F9-9977-49B4-A431-29D3F65D7F17}" destId="{56B92391-4013-4B99-A3C1-99C8D43BAA23}" srcOrd="1" destOrd="2" presId="urn:microsoft.com/office/officeart/2005/8/layout/venn1"/>
    <dgm:cxn modelId="{4C47CD30-0EAB-4BDB-A1E5-445BEEA75C98}" type="presOf" srcId="{CC40E625-8BEF-457F-AF98-942A8596DF42}" destId="{0846DEC5-0104-4646-B612-CF1A3E3B8743}" srcOrd="0" destOrd="1" presId="urn:microsoft.com/office/officeart/2005/8/layout/venn1"/>
    <dgm:cxn modelId="{19624477-81DB-4219-B3EC-03B80DDD0E54}" type="presOf" srcId="{6B5C77F9-9977-49B4-A431-29D3F65D7F17}" destId="{0846DEC5-0104-4646-B612-CF1A3E3B8743}" srcOrd="0" destOrd="2" presId="urn:microsoft.com/office/officeart/2005/8/layout/venn1"/>
    <dgm:cxn modelId="{4FAAD6AA-E576-44EF-B656-94BDA6DFF3DF}" srcId="{A77A8E88-F3BC-423C-B7F1-B0B7CE79FC5A}" destId="{6B5C77F9-9977-49B4-A431-29D3F65D7F17}" srcOrd="1" destOrd="0" parTransId="{FCF9D905-EBF4-4987-8004-DAECEBECCF03}" sibTransId="{C5E2FAE2-0ABB-494C-BC24-CA2B9A8DEB04}"/>
    <dgm:cxn modelId="{39B03579-A6B9-474D-8837-570D6320D93F}" srcId="{CE69A3C2-3967-41D6-9948-69BC82E66294}" destId="{30F75617-632A-48B6-9940-9A1701C3AD01}" srcOrd="1" destOrd="0" parTransId="{D3914E78-CD04-4F6D-AEBE-89D4263583B1}" sibTransId="{DEB6681A-E944-4B5D-979C-5F5416E81D76}"/>
    <dgm:cxn modelId="{74DEB89D-7BAA-4A83-BA28-D96E5B015F74}" type="presOf" srcId="{CE69A3C2-3967-41D6-9948-69BC82E66294}" destId="{27665F65-E0F5-485D-94BC-0343C53DEF77}" srcOrd="0" destOrd="0" presId="urn:microsoft.com/office/officeart/2005/8/layout/venn1"/>
    <dgm:cxn modelId="{E83791D5-0DDD-4EDE-972D-24F6A635CAC1}" type="presOf" srcId="{30F75617-632A-48B6-9940-9A1701C3AD01}" destId="{1378E474-B8EC-4B4A-871F-B0026A4B5C83}" srcOrd="1" destOrd="2" presId="urn:microsoft.com/office/officeart/2005/8/layout/venn1"/>
    <dgm:cxn modelId="{5D1168F6-419A-4FD5-A313-D410DA425B4B}" srcId="{4D389905-DD4C-4D6B-9656-4469FAFAFEA6}" destId="{8F200AB4-D4D8-4A94-B4F7-138E87434072}" srcOrd="2" destOrd="0" parTransId="{3EC8DC0B-7071-4084-9912-BAB9CE8F4422}" sibTransId="{6C90120C-2526-4410-8A6F-ED60428F226B}"/>
    <dgm:cxn modelId="{2A6671FA-FD8C-486D-944A-2DE87157F4A1}" type="presOf" srcId="{A77A8E88-F3BC-423C-B7F1-B0B7CE79FC5A}" destId="{0846DEC5-0104-4646-B612-CF1A3E3B8743}" srcOrd="0" destOrd="0" presId="urn:microsoft.com/office/officeart/2005/8/layout/venn1"/>
    <dgm:cxn modelId="{5DE22D1E-7713-4F16-8BAF-623CC4450A31}" srcId="{4D389905-DD4C-4D6B-9656-4469FAFAFEA6}" destId="{2F7D0F66-C614-4E84-893E-A6732A6392FC}" srcOrd="3" destOrd="0" parTransId="{209D351D-FC8C-4ECB-8869-2A362DEDE3A7}" sibTransId="{E0B7CA8A-AE27-4F2E-908E-4AC6DE9CCAEB}"/>
    <dgm:cxn modelId="{60791F11-F73D-4681-BE49-AAE0569E8E50}" type="presOf" srcId="{5E292AC5-5834-4C68-A512-FD04683220CB}" destId="{1A4BEC57-AF25-4876-877E-E96644B1410B}" srcOrd="0" destOrd="0" presId="urn:microsoft.com/office/officeart/2005/8/layout/venn1"/>
    <dgm:cxn modelId="{837B2179-FBFC-4A02-957A-9BF473A7525F}" srcId="{A77A8E88-F3BC-423C-B7F1-B0B7CE79FC5A}" destId="{CC40E625-8BEF-457F-AF98-942A8596DF42}" srcOrd="0" destOrd="0" parTransId="{A5A2FABB-62E1-459D-A9D5-B0169B31738E}" sibTransId="{45B664CB-7A56-42A9-B456-5D6E565BF275}"/>
    <dgm:cxn modelId="{3E37A4BE-CB3B-4593-AB15-059B66CF1C3D}" type="presOf" srcId="{2F7D0F66-C614-4E84-893E-A6732A6392FC}" destId="{4FA8373C-14CB-46F2-83A0-747D0D30832F}" srcOrd="0" destOrd="4" presId="urn:microsoft.com/office/officeart/2005/8/layout/venn1"/>
    <dgm:cxn modelId="{DAD8D954-4537-45EE-8DD1-FCC8D325D131}" type="presOf" srcId="{6EF21DE8-DDB6-44EC-BCDC-9388A5C16141}" destId="{7CAAC9B3-C577-4652-9072-F79EF5972BF3}" srcOrd="1" destOrd="2" presId="urn:microsoft.com/office/officeart/2005/8/layout/venn1"/>
    <dgm:cxn modelId="{9C13B2FF-DB34-4E44-B7DC-784855483873}" type="presOf" srcId="{6EF21DE8-DDB6-44EC-BCDC-9388A5C16141}" destId="{4FA8373C-14CB-46F2-83A0-747D0D30832F}" srcOrd="0" destOrd="2" presId="urn:microsoft.com/office/officeart/2005/8/layout/venn1"/>
    <dgm:cxn modelId="{C351AF65-628B-4167-B30B-346A40B6520E}" srcId="{4D389905-DD4C-4D6B-9656-4469FAFAFEA6}" destId="{6EF21DE8-DDB6-44EC-BCDC-9388A5C16141}" srcOrd="1" destOrd="0" parTransId="{C9440D48-FB4B-48EC-B0DE-C90E6BC78D1D}" sibTransId="{9090268E-43FF-45E4-BD75-66516979BADB}"/>
    <dgm:cxn modelId="{083955F2-67F6-4BCC-A53D-BCCE0AAF6AD9}" type="presOf" srcId="{AB840DC2-4E73-46D0-B476-B5E84082DAA9}" destId="{27665F65-E0F5-485D-94BC-0343C53DEF77}" srcOrd="0" destOrd="1" presId="urn:microsoft.com/office/officeart/2005/8/layout/venn1"/>
    <dgm:cxn modelId="{53AEE1B5-37F7-4E00-AE91-E16DEAA9E254}" srcId="{CE69A3C2-3967-41D6-9948-69BC82E66294}" destId="{AB840DC2-4E73-46D0-B476-B5E84082DAA9}" srcOrd="0" destOrd="0" parTransId="{9C7F4EB5-FF7D-4ECC-88F8-AE0D6C8A0088}" sibTransId="{E7269FFF-129D-4427-B116-10C1E4694661}"/>
    <dgm:cxn modelId="{65CB4169-01C0-414E-A0D8-62461DE09D82}" type="presOf" srcId="{2F7D0F66-C614-4E84-893E-A6732A6392FC}" destId="{7CAAC9B3-C577-4652-9072-F79EF5972BF3}" srcOrd="1" destOrd="4" presId="urn:microsoft.com/office/officeart/2005/8/layout/venn1"/>
    <dgm:cxn modelId="{557C827E-582B-46ED-AC0C-CC92A7AFB43C}" type="presOf" srcId="{4D389905-DD4C-4D6B-9656-4469FAFAFEA6}" destId="{7CAAC9B3-C577-4652-9072-F79EF5972BF3}" srcOrd="1" destOrd="0" presId="urn:microsoft.com/office/officeart/2005/8/layout/venn1"/>
    <dgm:cxn modelId="{B3E35D08-1DBB-49AB-9D00-702592B0834E}" type="presOf" srcId="{CE69A3C2-3967-41D6-9948-69BC82E66294}" destId="{1378E474-B8EC-4B4A-871F-B0026A4B5C83}" srcOrd="1" destOrd="0" presId="urn:microsoft.com/office/officeart/2005/8/layout/venn1"/>
    <dgm:cxn modelId="{360375A7-4BF3-408C-B679-C50190DCD121}" type="presOf" srcId="{C3F8783D-659C-4F2D-90A5-AE813AFBA228}" destId="{4FA8373C-14CB-46F2-83A0-747D0D30832F}" srcOrd="0" destOrd="1" presId="urn:microsoft.com/office/officeart/2005/8/layout/venn1"/>
    <dgm:cxn modelId="{CC457E59-DE83-40B0-AB91-0E0663BAFB5D}" type="presOf" srcId="{4D389905-DD4C-4D6B-9656-4469FAFAFEA6}" destId="{4FA8373C-14CB-46F2-83A0-747D0D30832F}" srcOrd="0" destOrd="0" presId="urn:microsoft.com/office/officeart/2005/8/layout/venn1"/>
    <dgm:cxn modelId="{3DB1DB76-DBE4-471A-BA48-C51444E34204}" srcId="{5E292AC5-5834-4C68-A512-FD04683220CB}" destId="{CE69A3C2-3967-41D6-9948-69BC82E66294}" srcOrd="2" destOrd="0" parTransId="{BDEFBCD3-C96E-45CF-9042-501F3AEC6D3E}" sibTransId="{83153E16-66AF-4831-B1AC-02D8003D4554}"/>
    <dgm:cxn modelId="{6251586B-B8E0-4615-B551-82F3D9AB79FF}" type="presOf" srcId="{CC40E625-8BEF-457F-AF98-942A8596DF42}" destId="{56B92391-4013-4B99-A3C1-99C8D43BAA23}" srcOrd="1" destOrd="1" presId="urn:microsoft.com/office/officeart/2005/8/layout/venn1"/>
    <dgm:cxn modelId="{0BB7D5CB-7688-4390-9DF0-2583A58C1EE6}" srcId="{5E292AC5-5834-4C68-A512-FD04683220CB}" destId="{A77A8E88-F3BC-423C-B7F1-B0B7CE79FC5A}" srcOrd="0" destOrd="0" parTransId="{1E016E1A-6F33-4E1A-827F-8CF00480B79B}" sibTransId="{751189D6-4785-4E42-87C2-06C7B5CA1E5D}"/>
    <dgm:cxn modelId="{17F2F601-5B28-4C01-B452-97A1C303DF5F}" type="presOf" srcId="{A77A8E88-F3BC-423C-B7F1-B0B7CE79FC5A}" destId="{56B92391-4013-4B99-A3C1-99C8D43BAA23}" srcOrd="1" destOrd="0" presId="urn:microsoft.com/office/officeart/2005/8/layout/venn1"/>
    <dgm:cxn modelId="{CFD1656F-AC13-44B9-B7BD-7FE2D583345D}" srcId="{5E292AC5-5834-4C68-A512-FD04683220CB}" destId="{4D389905-DD4C-4D6B-9656-4469FAFAFEA6}" srcOrd="1" destOrd="0" parTransId="{6BA0DB5B-E1D6-43F6-9C10-D09071D2DF2D}" sibTransId="{06BD5996-8BFA-49DA-911D-17BBC4C5418C}"/>
    <dgm:cxn modelId="{D423FA48-FD21-4360-9055-68AD0A3EECA6}" type="presOf" srcId="{AB840DC2-4E73-46D0-B476-B5E84082DAA9}" destId="{1378E474-B8EC-4B4A-871F-B0026A4B5C83}" srcOrd="1" destOrd="1" presId="urn:microsoft.com/office/officeart/2005/8/layout/venn1"/>
    <dgm:cxn modelId="{4C38085D-8C52-4764-81F4-5E6954552940}" type="presOf" srcId="{8F200AB4-D4D8-4A94-B4F7-138E87434072}" destId="{7CAAC9B3-C577-4652-9072-F79EF5972BF3}" srcOrd="1" destOrd="3" presId="urn:microsoft.com/office/officeart/2005/8/layout/venn1"/>
    <dgm:cxn modelId="{26256CC3-D6EA-4E9A-91EC-3662B18FF42A}" type="presOf" srcId="{8F200AB4-D4D8-4A94-B4F7-138E87434072}" destId="{4FA8373C-14CB-46F2-83A0-747D0D30832F}" srcOrd="0" destOrd="3" presId="urn:microsoft.com/office/officeart/2005/8/layout/venn1"/>
    <dgm:cxn modelId="{A8B1D443-2594-4B10-B7CE-5F9F1DD1B67F}" srcId="{4D389905-DD4C-4D6B-9656-4469FAFAFEA6}" destId="{C3F8783D-659C-4F2D-90A5-AE813AFBA228}" srcOrd="0" destOrd="0" parTransId="{CBB3CD13-B986-49AC-9549-D432E5D3890E}" sibTransId="{116ED4E7-FE1F-4511-9A37-ACC7F048AD73}"/>
    <dgm:cxn modelId="{D27AF4D8-26C8-43EC-8114-E7D039AC9FD1}" type="presOf" srcId="{C3F8783D-659C-4F2D-90A5-AE813AFBA228}" destId="{7CAAC9B3-C577-4652-9072-F79EF5972BF3}" srcOrd="1" destOrd="1" presId="urn:microsoft.com/office/officeart/2005/8/layout/venn1"/>
    <dgm:cxn modelId="{16D9E91E-5368-4C30-85DE-F0AC0C676E56}" type="presOf" srcId="{30F75617-632A-48B6-9940-9A1701C3AD01}" destId="{27665F65-E0F5-485D-94BC-0343C53DEF77}" srcOrd="0" destOrd="2" presId="urn:microsoft.com/office/officeart/2005/8/layout/venn1"/>
    <dgm:cxn modelId="{089355DF-AE00-45A0-B191-1B8C38B847C4}" type="presParOf" srcId="{1A4BEC57-AF25-4876-877E-E96644B1410B}" destId="{0846DEC5-0104-4646-B612-CF1A3E3B8743}" srcOrd="0" destOrd="0" presId="urn:microsoft.com/office/officeart/2005/8/layout/venn1"/>
    <dgm:cxn modelId="{72AEBA2A-4E53-45D1-B061-5FE56231ECE8}" type="presParOf" srcId="{1A4BEC57-AF25-4876-877E-E96644B1410B}" destId="{56B92391-4013-4B99-A3C1-99C8D43BAA23}" srcOrd="1" destOrd="0" presId="urn:microsoft.com/office/officeart/2005/8/layout/venn1"/>
    <dgm:cxn modelId="{594A3726-CCB0-4B4F-B537-EA3168521BF7}" type="presParOf" srcId="{1A4BEC57-AF25-4876-877E-E96644B1410B}" destId="{4FA8373C-14CB-46F2-83A0-747D0D30832F}" srcOrd="2" destOrd="0" presId="urn:microsoft.com/office/officeart/2005/8/layout/venn1"/>
    <dgm:cxn modelId="{575D90AF-7558-4833-819D-00AC5EFBE258}" type="presParOf" srcId="{1A4BEC57-AF25-4876-877E-E96644B1410B}" destId="{7CAAC9B3-C577-4652-9072-F79EF5972BF3}" srcOrd="3" destOrd="0" presId="urn:microsoft.com/office/officeart/2005/8/layout/venn1"/>
    <dgm:cxn modelId="{D150200C-314F-462E-A298-22D625068BE7}" type="presParOf" srcId="{1A4BEC57-AF25-4876-877E-E96644B1410B}" destId="{27665F65-E0F5-485D-94BC-0343C53DEF77}" srcOrd="4" destOrd="0" presId="urn:microsoft.com/office/officeart/2005/8/layout/venn1"/>
    <dgm:cxn modelId="{4836EF66-379B-47BA-AC76-34FAB8043168}" type="presParOf" srcId="{1A4BEC57-AF25-4876-877E-E96644B1410B}" destId="{1378E474-B8EC-4B4A-871F-B0026A4B5C8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A9C1F4-A037-4EB5-B835-7137BBC33616}" type="doc">
      <dgm:prSet loTypeId="urn:microsoft.com/office/officeart/2005/8/layout/lProcess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A51D24E-E9D8-4244-8774-42E6B3D3EADA}">
      <dgm:prSet phldrT="[文本]"/>
      <dgm:spPr/>
      <dgm:t>
        <a:bodyPr/>
        <a:lstStyle/>
        <a:p>
          <a:r>
            <a:rPr lang="zh-CN" altLang="en-US" dirty="0" smtClean="0"/>
            <a:t>管控</a:t>
          </a:r>
          <a:endParaRPr lang="zh-CN" altLang="en-US" dirty="0"/>
        </a:p>
      </dgm:t>
    </dgm:pt>
    <dgm:pt modelId="{17FFB052-F462-48E0-BC0B-8E2C3290B686}" type="parTrans" cxnId="{1147C3C7-89C9-4B53-AE79-8DDBEBE6E5A8}">
      <dgm:prSet/>
      <dgm:spPr/>
      <dgm:t>
        <a:bodyPr/>
        <a:lstStyle/>
        <a:p>
          <a:endParaRPr lang="zh-CN" altLang="en-US"/>
        </a:p>
      </dgm:t>
    </dgm:pt>
    <dgm:pt modelId="{FC96B591-8C66-4B4B-ABBF-38E52868B7C5}" type="sibTrans" cxnId="{1147C3C7-89C9-4B53-AE79-8DDBEBE6E5A8}">
      <dgm:prSet/>
      <dgm:spPr/>
      <dgm:t>
        <a:bodyPr/>
        <a:lstStyle/>
        <a:p>
          <a:endParaRPr lang="zh-CN" altLang="en-US"/>
        </a:p>
      </dgm:t>
    </dgm:pt>
    <dgm:pt modelId="{133DECDA-CC9E-4D1E-941E-54A1BDB0346D}">
      <dgm:prSet phldrT="[文本]"/>
      <dgm:spPr/>
      <dgm:t>
        <a:bodyPr/>
        <a:lstStyle/>
        <a:p>
          <a:r>
            <a:rPr lang="zh-CN" altLang="en-US" dirty="0" smtClean="0"/>
            <a:t>防水墙</a:t>
          </a:r>
          <a:endParaRPr lang="zh-CN" altLang="en-US" dirty="0"/>
        </a:p>
      </dgm:t>
    </dgm:pt>
    <dgm:pt modelId="{9F6BE563-A923-4F48-8444-96BBFCAA11F4}" type="parTrans" cxnId="{DB889EC3-C894-412A-A1FB-94D3125FC434}">
      <dgm:prSet/>
      <dgm:spPr/>
      <dgm:t>
        <a:bodyPr/>
        <a:lstStyle/>
        <a:p>
          <a:endParaRPr lang="zh-CN" altLang="en-US"/>
        </a:p>
      </dgm:t>
    </dgm:pt>
    <dgm:pt modelId="{841EF4D2-0D9D-4E6E-8471-FFC86A1DD3EA}" type="sibTrans" cxnId="{DB889EC3-C894-412A-A1FB-94D3125FC434}">
      <dgm:prSet/>
      <dgm:spPr/>
      <dgm:t>
        <a:bodyPr/>
        <a:lstStyle/>
        <a:p>
          <a:endParaRPr lang="zh-CN" altLang="en-US"/>
        </a:p>
      </dgm:t>
    </dgm:pt>
    <dgm:pt modelId="{621744A6-FE9D-459D-8485-DDF95963B9D3}">
      <dgm:prSet phldrT="[文本]"/>
      <dgm:spPr/>
      <dgm:t>
        <a:bodyPr/>
        <a:lstStyle/>
        <a:p>
          <a:r>
            <a:rPr lang="zh-CN" altLang="en-US" dirty="0" smtClean="0"/>
            <a:t>加密</a:t>
          </a:r>
          <a:endParaRPr lang="zh-CN" altLang="en-US" dirty="0"/>
        </a:p>
      </dgm:t>
    </dgm:pt>
    <dgm:pt modelId="{4F3EAB30-98F3-4410-A88C-185294D955AE}" type="parTrans" cxnId="{028D44C0-7525-4C83-A9F7-A849678BE6F1}">
      <dgm:prSet/>
      <dgm:spPr/>
      <dgm:t>
        <a:bodyPr/>
        <a:lstStyle/>
        <a:p>
          <a:endParaRPr lang="zh-CN" altLang="en-US"/>
        </a:p>
      </dgm:t>
    </dgm:pt>
    <dgm:pt modelId="{72DC4554-AC40-4B01-895B-4B838AF96BE5}" type="sibTrans" cxnId="{028D44C0-7525-4C83-A9F7-A849678BE6F1}">
      <dgm:prSet/>
      <dgm:spPr/>
      <dgm:t>
        <a:bodyPr/>
        <a:lstStyle/>
        <a:p>
          <a:endParaRPr lang="zh-CN" altLang="en-US"/>
        </a:p>
      </dgm:t>
    </dgm:pt>
    <dgm:pt modelId="{5C44484A-DB5E-4DFE-A667-29DD91EA0649}">
      <dgm:prSet phldrT="[文本]"/>
      <dgm:spPr/>
      <dgm:t>
        <a:bodyPr/>
        <a:lstStyle/>
        <a:p>
          <a:r>
            <a:rPr lang="zh-CN" altLang="en-US" dirty="0" smtClean="0"/>
            <a:t>手动加密</a:t>
          </a:r>
          <a:endParaRPr lang="zh-CN" altLang="en-US" dirty="0"/>
        </a:p>
      </dgm:t>
    </dgm:pt>
    <dgm:pt modelId="{68C34BDD-316F-40BD-A2F0-E74112B322C2}" type="parTrans" cxnId="{A4B4D0C8-D6CB-4A8F-BC6F-886BF81BA0F4}">
      <dgm:prSet/>
      <dgm:spPr/>
      <dgm:t>
        <a:bodyPr/>
        <a:lstStyle/>
        <a:p>
          <a:endParaRPr lang="zh-CN" altLang="en-US"/>
        </a:p>
      </dgm:t>
    </dgm:pt>
    <dgm:pt modelId="{9DF88359-E1AD-4018-9DCC-0117C928B8C5}" type="sibTrans" cxnId="{A4B4D0C8-D6CB-4A8F-BC6F-886BF81BA0F4}">
      <dgm:prSet/>
      <dgm:spPr/>
      <dgm:t>
        <a:bodyPr/>
        <a:lstStyle/>
        <a:p>
          <a:endParaRPr lang="zh-CN" altLang="en-US"/>
        </a:p>
      </dgm:t>
    </dgm:pt>
    <dgm:pt modelId="{4531E7EE-AA27-4F4D-B138-D59835661B34}">
      <dgm:prSet phldrT="[文本]"/>
      <dgm:spPr/>
      <dgm:t>
        <a:bodyPr/>
        <a:lstStyle/>
        <a:p>
          <a:r>
            <a:rPr lang="zh-CN" altLang="en-US" dirty="0" smtClean="0"/>
            <a:t>透明加密</a:t>
          </a:r>
          <a:endParaRPr lang="zh-CN" altLang="en-US" dirty="0"/>
        </a:p>
      </dgm:t>
    </dgm:pt>
    <dgm:pt modelId="{8F397F8B-D62D-4EFD-9687-14CB5C9BF5D7}" type="parTrans" cxnId="{205A5F94-EC8C-4D53-A658-C13C4ECA9410}">
      <dgm:prSet/>
      <dgm:spPr/>
      <dgm:t>
        <a:bodyPr/>
        <a:lstStyle/>
        <a:p>
          <a:endParaRPr lang="zh-CN" altLang="en-US"/>
        </a:p>
      </dgm:t>
    </dgm:pt>
    <dgm:pt modelId="{CA18F956-D9E2-4824-9C3C-DB34DE8E17E2}" type="sibTrans" cxnId="{205A5F94-EC8C-4D53-A658-C13C4ECA9410}">
      <dgm:prSet/>
      <dgm:spPr/>
      <dgm:t>
        <a:bodyPr/>
        <a:lstStyle/>
        <a:p>
          <a:endParaRPr lang="zh-CN" altLang="en-US"/>
        </a:p>
      </dgm:t>
    </dgm:pt>
    <dgm:pt modelId="{6C050A25-3DC6-4989-BAFB-1F4832634640}">
      <dgm:prSet phldrT="[文本]"/>
      <dgm:spPr/>
      <dgm:t>
        <a:bodyPr/>
        <a:lstStyle/>
        <a:p>
          <a:r>
            <a:rPr lang="zh-CN" altLang="en-US" dirty="0" smtClean="0"/>
            <a:t>磁盘加密</a:t>
          </a:r>
          <a:endParaRPr lang="zh-CN" altLang="en-US" dirty="0"/>
        </a:p>
      </dgm:t>
    </dgm:pt>
    <dgm:pt modelId="{4FC60485-FAA7-4121-924D-9FF35B037FF3}" type="parTrans" cxnId="{855086D2-661E-46A4-9599-E989A60B9C89}">
      <dgm:prSet/>
      <dgm:spPr/>
      <dgm:t>
        <a:bodyPr/>
        <a:lstStyle/>
        <a:p>
          <a:endParaRPr lang="zh-CN" altLang="en-US"/>
        </a:p>
      </dgm:t>
    </dgm:pt>
    <dgm:pt modelId="{A0558392-D76A-43E1-B9DD-464B44E11927}" type="sibTrans" cxnId="{855086D2-661E-46A4-9599-E989A60B9C89}">
      <dgm:prSet/>
      <dgm:spPr/>
      <dgm:t>
        <a:bodyPr/>
        <a:lstStyle/>
        <a:p>
          <a:endParaRPr lang="zh-CN" altLang="en-US"/>
        </a:p>
      </dgm:t>
    </dgm:pt>
    <dgm:pt modelId="{0FD01859-D707-47F1-B77E-1DE90F54B104}">
      <dgm:prSet phldrT="[文本]"/>
      <dgm:spPr/>
      <dgm:t>
        <a:bodyPr/>
        <a:lstStyle/>
        <a:p>
          <a:r>
            <a:rPr lang="zh-CN" altLang="en-US" dirty="0" smtClean="0"/>
            <a:t>权限</a:t>
          </a:r>
          <a:endParaRPr lang="zh-CN" altLang="en-US" dirty="0"/>
        </a:p>
      </dgm:t>
    </dgm:pt>
    <dgm:pt modelId="{D19F38C5-2D79-40B5-B054-8925A8DF9158}" type="parTrans" cxnId="{DD055BE4-8025-4840-877C-3BBB1510E640}">
      <dgm:prSet/>
      <dgm:spPr/>
      <dgm:t>
        <a:bodyPr/>
        <a:lstStyle/>
        <a:p>
          <a:endParaRPr lang="zh-CN" altLang="en-US"/>
        </a:p>
      </dgm:t>
    </dgm:pt>
    <dgm:pt modelId="{7472F689-2B38-4B42-AC03-31E02789F939}" type="sibTrans" cxnId="{DD055BE4-8025-4840-877C-3BBB1510E640}">
      <dgm:prSet/>
      <dgm:spPr/>
      <dgm:t>
        <a:bodyPr/>
        <a:lstStyle/>
        <a:p>
          <a:endParaRPr lang="zh-CN" altLang="en-US"/>
        </a:p>
      </dgm:t>
    </dgm:pt>
    <dgm:pt modelId="{D8AB57C3-EAE4-4D41-AA66-4AF8ECFB890C}">
      <dgm:prSet phldrT="[文本]"/>
      <dgm:spPr/>
      <dgm:t>
        <a:bodyPr/>
        <a:lstStyle/>
        <a:p>
          <a:r>
            <a:rPr lang="zh-CN" altLang="en-US" dirty="0" smtClean="0"/>
            <a:t>审计</a:t>
          </a:r>
          <a:endParaRPr lang="zh-CN" altLang="en-US" dirty="0"/>
        </a:p>
      </dgm:t>
    </dgm:pt>
    <dgm:pt modelId="{EF2713F6-123D-4134-8683-F2BFF0AC458E}" type="parTrans" cxnId="{9ABC810C-E091-46BA-85A9-7BF1ACCFEE44}">
      <dgm:prSet/>
      <dgm:spPr/>
      <dgm:t>
        <a:bodyPr/>
        <a:lstStyle/>
        <a:p>
          <a:endParaRPr lang="zh-CN" altLang="en-US"/>
        </a:p>
      </dgm:t>
    </dgm:pt>
    <dgm:pt modelId="{5989FED7-54C1-465D-8C89-645DEBEFBACB}" type="sibTrans" cxnId="{9ABC810C-E091-46BA-85A9-7BF1ACCFEE44}">
      <dgm:prSet/>
      <dgm:spPr/>
      <dgm:t>
        <a:bodyPr/>
        <a:lstStyle/>
        <a:p>
          <a:endParaRPr lang="zh-CN" altLang="en-US"/>
        </a:p>
      </dgm:t>
    </dgm:pt>
    <dgm:pt modelId="{338D0F27-013C-4D9D-97A2-A1DC61A508AD}">
      <dgm:prSet phldrT="[文本]"/>
      <dgm:spPr/>
      <dgm:t>
        <a:bodyPr/>
        <a:lstStyle/>
        <a:p>
          <a:r>
            <a:rPr lang="zh-CN" altLang="en-US" dirty="0" smtClean="0"/>
            <a:t>虚拟化</a:t>
          </a:r>
          <a:endParaRPr lang="zh-CN" altLang="en-US" dirty="0"/>
        </a:p>
      </dgm:t>
    </dgm:pt>
    <dgm:pt modelId="{FCADA9D0-4267-4932-A672-D76CF66A444B}" type="parTrans" cxnId="{6811CBC5-FE5C-493C-9C16-3C9CF2049519}">
      <dgm:prSet/>
      <dgm:spPr/>
      <dgm:t>
        <a:bodyPr/>
        <a:lstStyle/>
        <a:p>
          <a:endParaRPr lang="zh-CN" altLang="en-US"/>
        </a:p>
      </dgm:t>
    </dgm:pt>
    <dgm:pt modelId="{22A53E8F-AB22-4EFD-8B24-86E51AD73C6F}" type="sibTrans" cxnId="{6811CBC5-FE5C-493C-9C16-3C9CF2049519}">
      <dgm:prSet/>
      <dgm:spPr/>
      <dgm:t>
        <a:bodyPr/>
        <a:lstStyle/>
        <a:p>
          <a:endParaRPr lang="zh-CN" altLang="en-US"/>
        </a:p>
      </dgm:t>
    </dgm:pt>
    <dgm:pt modelId="{626A673C-9173-4F38-8E12-807B0800300A}">
      <dgm:prSet phldrT="[文本]"/>
      <dgm:spPr/>
      <dgm:t>
        <a:bodyPr/>
        <a:lstStyle/>
        <a:p>
          <a:r>
            <a:rPr lang="zh-CN" altLang="en-US" dirty="0" smtClean="0"/>
            <a:t>权限控置</a:t>
          </a:r>
          <a:endParaRPr lang="zh-CN" altLang="en-US" dirty="0"/>
        </a:p>
      </dgm:t>
    </dgm:pt>
    <dgm:pt modelId="{823C47BF-307F-4DDC-BDD8-5FE87BA6FF62}" type="parTrans" cxnId="{10BE926F-E7CC-4BFA-B3B6-F34BACA4A5A6}">
      <dgm:prSet/>
      <dgm:spPr/>
      <dgm:t>
        <a:bodyPr/>
        <a:lstStyle/>
        <a:p>
          <a:endParaRPr lang="zh-CN" altLang="en-US"/>
        </a:p>
      </dgm:t>
    </dgm:pt>
    <dgm:pt modelId="{C466DAB1-00BD-4686-9CEC-8BBFE289ADED}" type="sibTrans" cxnId="{10BE926F-E7CC-4BFA-B3B6-F34BACA4A5A6}">
      <dgm:prSet/>
      <dgm:spPr/>
      <dgm:t>
        <a:bodyPr/>
        <a:lstStyle/>
        <a:p>
          <a:endParaRPr lang="zh-CN" altLang="en-US"/>
        </a:p>
      </dgm:t>
    </dgm:pt>
    <dgm:pt modelId="{1E1021C6-3026-4411-94A2-ED81F7D44AA4}">
      <dgm:prSet phldrT="[文本]"/>
      <dgm:spPr/>
      <dgm:t>
        <a:bodyPr/>
        <a:lstStyle/>
        <a:p>
          <a:r>
            <a:rPr lang="zh-CN" altLang="en-US" dirty="0" smtClean="0"/>
            <a:t>终端审计</a:t>
          </a:r>
          <a:endParaRPr lang="zh-CN" altLang="en-US" dirty="0"/>
        </a:p>
      </dgm:t>
    </dgm:pt>
    <dgm:pt modelId="{77D78216-CFB0-4B6B-8B7B-6EC27ECD62E4}" type="parTrans" cxnId="{62914C92-62AD-4EC0-88FF-0414CCE298B8}">
      <dgm:prSet/>
      <dgm:spPr/>
      <dgm:t>
        <a:bodyPr/>
        <a:lstStyle/>
        <a:p>
          <a:endParaRPr lang="zh-CN" altLang="en-US"/>
        </a:p>
      </dgm:t>
    </dgm:pt>
    <dgm:pt modelId="{6CD696CB-D3FF-4B10-A542-CD1A9C0272B6}" type="sibTrans" cxnId="{62914C92-62AD-4EC0-88FF-0414CCE298B8}">
      <dgm:prSet/>
      <dgm:spPr/>
      <dgm:t>
        <a:bodyPr/>
        <a:lstStyle/>
        <a:p>
          <a:endParaRPr lang="zh-CN" altLang="en-US"/>
        </a:p>
      </dgm:t>
    </dgm:pt>
    <dgm:pt modelId="{727275E5-ABBE-4C0A-92C9-B374B605C51E}">
      <dgm:prSet phldrT="[文本]"/>
      <dgm:spPr/>
      <dgm:t>
        <a:bodyPr/>
        <a:lstStyle/>
        <a:p>
          <a:r>
            <a:rPr lang="zh-CN" altLang="en-US" dirty="0" smtClean="0"/>
            <a:t>网关审计</a:t>
          </a:r>
          <a:endParaRPr lang="zh-CN" altLang="en-US" dirty="0"/>
        </a:p>
      </dgm:t>
    </dgm:pt>
    <dgm:pt modelId="{0F21588E-A9C3-42E5-A8C6-90C16C262444}" type="parTrans" cxnId="{50FB3D82-B049-47BF-BD5D-D2527079E325}">
      <dgm:prSet/>
      <dgm:spPr/>
      <dgm:t>
        <a:bodyPr/>
        <a:lstStyle/>
        <a:p>
          <a:endParaRPr lang="zh-CN" altLang="en-US"/>
        </a:p>
      </dgm:t>
    </dgm:pt>
    <dgm:pt modelId="{2D89F85A-6D35-4DBF-9F06-969AD5CA8DF2}" type="sibTrans" cxnId="{50FB3D82-B049-47BF-BD5D-D2527079E325}">
      <dgm:prSet/>
      <dgm:spPr/>
      <dgm:t>
        <a:bodyPr/>
        <a:lstStyle/>
        <a:p>
          <a:endParaRPr lang="zh-CN" altLang="en-US"/>
        </a:p>
      </dgm:t>
    </dgm:pt>
    <dgm:pt modelId="{405FF608-2986-4AF8-A887-0A78197B353C}">
      <dgm:prSet phldrT="[文本]"/>
      <dgm:spPr/>
      <dgm:t>
        <a:bodyPr/>
        <a:lstStyle/>
        <a:p>
          <a:r>
            <a:rPr lang="zh-CN" altLang="en-US" dirty="0" smtClean="0"/>
            <a:t>集中管理</a:t>
          </a:r>
          <a:endParaRPr lang="zh-CN" altLang="en-US" dirty="0"/>
        </a:p>
      </dgm:t>
    </dgm:pt>
    <dgm:pt modelId="{ECD5094F-EF0F-443A-B73E-1C474678E9CD}" type="parTrans" cxnId="{FCE5D63E-A007-4ED7-B7E1-DA8F4A7875EF}">
      <dgm:prSet/>
      <dgm:spPr/>
      <dgm:t>
        <a:bodyPr/>
        <a:lstStyle/>
        <a:p>
          <a:endParaRPr lang="zh-CN" altLang="en-US"/>
        </a:p>
      </dgm:t>
    </dgm:pt>
    <dgm:pt modelId="{B0B388F2-E6FE-45C4-AF4F-86782F85E508}" type="sibTrans" cxnId="{FCE5D63E-A007-4ED7-B7E1-DA8F4A7875EF}">
      <dgm:prSet/>
      <dgm:spPr/>
      <dgm:t>
        <a:bodyPr/>
        <a:lstStyle/>
        <a:p>
          <a:endParaRPr lang="zh-CN" altLang="en-US"/>
        </a:p>
      </dgm:t>
    </dgm:pt>
    <dgm:pt modelId="{C9E4ABE6-B4E1-43EF-8CA7-0C9AD14DD3D1}">
      <dgm:prSet phldrT="[文本]"/>
      <dgm:spPr/>
      <dgm:t>
        <a:bodyPr/>
        <a:lstStyle/>
        <a:p>
          <a:r>
            <a:rPr lang="en-US" altLang="zh-CN" smtClean="0"/>
            <a:t>U</a:t>
          </a:r>
          <a:r>
            <a:rPr lang="zh-CN" altLang="en-US" smtClean="0"/>
            <a:t>盘管理</a:t>
          </a:r>
          <a:endParaRPr lang="zh-CN" altLang="en-US" dirty="0"/>
        </a:p>
      </dgm:t>
    </dgm:pt>
    <dgm:pt modelId="{22C80399-38CC-4A52-BA38-1C87D8489986}" type="parTrans" cxnId="{38DAD6A5-C11A-4BF9-9CF8-6F98F3C3D286}">
      <dgm:prSet/>
      <dgm:spPr/>
      <dgm:t>
        <a:bodyPr/>
        <a:lstStyle/>
        <a:p>
          <a:endParaRPr lang="zh-CN" altLang="en-US"/>
        </a:p>
      </dgm:t>
    </dgm:pt>
    <dgm:pt modelId="{DA0007B7-D70D-4BE0-8804-61D5C4188362}" type="sibTrans" cxnId="{38DAD6A5-C11A-4BF9-9CF8-6F98F3C3D286}">
      <dgm:prSet/>
      <dgm:spPr/>
      <dgm:t>
        <a:bodyPr/>
        <a:lstStyle/>
        <a:p>
          <a:endParaRPr lang="zh-CN" altLang="en-US"/>
        </a:p>
      </dgm:t>
    </dgm:pt>
    <dgm:pt modelId="{2BB2C169-E8B7-4C30-B2C4-3E8570690776}">
      <dgm:prSet phldrT="[文本]"/>
      <dgm:spPr/>
      <dgm:t>
        <a:bodyPr/>
        <a:lstStyle/>
        <a:p>
          <a:r>
            <a:rPr lang="zh-CN" altLang="en-US" dirty="0" smtClean="0"/>
            <a:t>外发控制</a:t>
          </a:r>
          <a:endParaRPr lang="zh-CN" altLang="en-US" dirty="0"/>
        </a:p>
      </dgm:t>
    </dgm:pt>
    <dgm:pt modelId="{72957C86-27DA-40E0-8F9C-B8DD968B6F85}" type="parTrans" cxnId="{66CC7C66-A9C8-4E9C-ADDB-31B5FA53D7E9}">
      <dgm:prSet/>
      <dgm:spPr/>
      <dgm:t>
        <a:bodyPr/>
        <a:lstStyle/>
        <a:p>
          <a:endParaRPr lang="zh-CN" altLang="en-US"/>
        </a:p>
      </dgm:t>
    </dgm:pt>
    <dgm:pt modelId="{B03742FE-A4BB-4371-9502-8B11CD5199D3}" type="sibTrans" cxnId="{66CC7C66-A9C8-4E9C-ADDB-31B5FA53D7E9}">
      <dgm:prSet/>
      <dgm:spPr/>
      <dgm:t>
        <a:bodyPr/>
        <a:lstStyle/>
        <a:p>
          <a:endParaRPr lang="zh-CN" altLang="en-US"/>
        </a:p>
      </dgm:t>
    </dgm:pt>
    <dgm:pt modelId="{1E86C891-E116-44DC-AD19-EF0EE9A20975}">
      <dgm:prSet phldrT="[文本]"/>
      <dgm:spPr/>
      <dgm:t>
        <a:bodyPr/>
        <a:lstStyle/>
        <a:p>
          <a:r>
            <a:rPr lang="zh-CN" altLang="en-US" dirty="0" smtClean="0"/>
            <a:t>审计扫描</a:t>
          </a:r>
          <a:endParaRPr lang="zh-CN" altLang="en-US" dirty="0"/>
        </a:p>
      </dgm:t>
    </dgm:pt>
    <dgm:pt modelId="{0B98D678-8614-4788-8A1A-86999D473190}" type="parTrans" cxnId="{C9E8E0CB-7E94-4164-8776-A241172B69C2}">
      <dgm:prSet/>
      <dgm:spPr/>
      <dgm:t>
        <a:bodyPr/>
        <a:lstStyle/>
        <a:p>
          <a:endParaRPr lang="zh-CN" altLang="en-US"/>
        </a:p>
      </dgm:t>
    </dgm:pt>
    <dgm:pt modelId="{5125182C-C66F-41BB-94DC-50FA0CC0587C}" type="sibTrans" cxnId="{C9E8E0CB-7E94-4164-8776-A241172B69C2}">
      <dgm:prSet/>
      <dgm:spPr/>
      <dgm:t>
        <a:bodyPr/>
        <a:lstStyle/>
        <a:p>
          <a:endParaRPr lang="zh-CN" altLang="en-US"/>
        </a:p>
      </dgm:t>
    </dgm:pt>
    <dgm:pt modelId="{F93B4453-88ED-41F7-86EC-69EECB4E5FAD}">
      <dgm:prSet phldrT="[文本]"/>
      <dgm:spPr/>
      <dgm:t>
        <a:bodyPr/>
        <a:lstStyle/>
        <a:p>
          <a:r>
            <a:rPr lang="zh-CN" altLang="en-US" dirty="0" smtClean="0"/>
            <a:t>内网管理</a:t>
          </a:r>
          <a:endParaRPr lang="zh-CN" altLang="en-US" dirty="0"/>
        </a:p>
      </dgm:t>
    </dgm:pt>
    <dgm:pt modelId="{5FC5C900-A3E2-40FE-A0EC-2C5D860E5533}" type="parTrans" cxnId="{E99D7B53-4C4C-489E-966F-26B7518828D6}">
      <dgm:prSet/>
      <dgm:spPr/>
      <dgm:t>
        <a:bodyPr/>
        <a:lstStyle/>
        <a:p>
          <a:endParaRPr lang="zh-CN" altLang="en-US"/>
        </a:p>
      </dgm:t>
    </dgm:pt>
    <dgm:pt modelId="{3EF8A875-54A5-4EED-BFFA-1D1311F82AD6}" type="sibTrans" cxnId="{E99D7B53-4C4C-489E-966F-26B7518828D6}">
      <dgm:prSet/>
      <dgm:spPr/>
      <dgm:t>
        <a:bodyPr/>
        <a:lstStyle/>
        <a:p>
          <a:endParaRPr lang="zh-CN" altLang="en-US"/>
        </a:p>
      </dgm:t>
    </dgm:pt>
    <dgm:pt modelId="{96137A3B-86BF-4EE0-9045-E80E235D1426}">
      <dgm:prSet phldrT="[文本]"/>
      <dgm:spPr/>
      <dgm:t>
        <a:bodyPr/>
        <a:lstStyle/>
        <a:p>
          <a:r>
            <a:rPr lang="zh-CN" altLang="en-US" dirty="0" smtClean="0"/>
            <a:t>网络审计</a:t>
          </a:r>
          <a:endParaRPr lang="zh-CN" altLang="en-US" dirty="0"/>
        </a:p>
      </dgm:t>
    </dgm:pt>
    <dgm:pt modelId="{9DD7471B-DC88-4BB2-8653-CBA809B69783}" type="parTrans" cxnId="{99059575-03BE-4767-A209-1355404780FF}">
      <dgm:prSet/>
      <dgm:spPr/>
      <dgm:t>
        <a:bodyPr/>
        <a:lstStyle/>
        <a:p>
          <a:endParaRPr lang="zh-CN" altLang="en-US"/>
        </a:p>
      </dgm:t>
    </dgm:pt>
    <dgm:pt modelId="{CAB8ECC0-A4AD-4C3C-B81B-8D86EDFDB074}" type="sibTrans" cxnId="{99059575-03BE-4767-A209-1355404780FF}">
      <dgm:prSet/>
      <dgm:spPr/>
      <dgm:t>
        <a:bodyPr/>
        <a:lstStyle/>
        <a:p>
          <a:endParaRPr lang="zh-CN" altLang="en-US"/>
        </a:p>
      </dgm:t>
    </dgm:pt>
    <dgm:pt modelId="{981A6751-6BF9-4120-95FE-001193CCA6BD}" type="pres">
      <dgm:prSet presAssocID="{92A9C1F4-A037-4EB5-B835-7137BBC3361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AB5C31-92B5-4B27-BF9D-7008AAD36491}" type="pres">
      <dgm:prSet presAssocID="{CA51D24E-E9D8-4244-8774-42E6B3D3EADA}" presName="compNode" presStyleCnt="0"/>
      <dgm:spPr/>
    </dgm:pt>
    <dgm:pt modelId="{BB70AA4E-F3CA-4ABA-848C-9534FA45A760}" type="pres">
      <dgm:prSet presAssocID="{CA51D24E-E9D8-4244-8774-42E6B3D3EADA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57EC2401-836D-450D-8901-134BA8750205}" type="pres">
      <dgm:prSet presAssocID="{CA51D24E-E9D8-4244-8774-42E6B3D3EADA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E1CC75C9-E30A-4093-971E-1A5880F92F2E}" type="pres">
      <dgm:prSet presAssocID="{CA51D24E-E9D8-4244-8774-42E6B3D3EADA}" presName="compChildNode" presStyleCnt="0"/>
      <dgm:spPr/>
    </dgm:pt>
    <dgm:pt modelId="{5DD6FC82-CA72-4119-A006-76F5B4DF7F69}" type="pres">
      <dgm:prSet presAssocID="{CA51D24E-E9D8-4244-8774-42E6B3D3EADA}" presName="theInnerList" presStyleCnt="0"/>
      <dgm:spPr/>
    </dgm:pt>
    <dgm:pt modelId="{2382D49E-5497-4290-9DBB-AD0E04672484}" type="pres">
      <dgm:prSet presAssocID="{F93B4453-88ED-41F7-86EC-69EECB4E5FAD}" presName="childNode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CA5A13-BD42-4565-85E4-DC44EB49C7CD}" type="pres">
      <dgm:prSet presAssocID="{F93B4453-88ED-41F7-86EC-69EECB4E5FAD}" presName="aSpace2" presStyleCnt="0"/>
      <dgm:spPr/>
    </dgm:pt>
    <dgm:pt modelId="{D354F28E-806B-43D1-820E-A39B14782428}" type="pres">
      <dgm:prSet presAssocID="{133DECDA-CC9E-4D1E-941E-54A1BDB0346D}" presName="childNode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773001-4FB9-4154-9D3F-D3EA14176CB2}" type="pres">
      <dgm:prSet presAssocID="{133DECDA-CC9E-4D1E-941E-54A1BDB0346D}" presName="aSpace2" presStyleCnt="0"/>
      <dgm:spPr/>
    </dgm:pt>
    <dgm:pt modelId="{6584F50F-C0D2-4579-8DE7-A2B07D538837}" type="pres">
      <dgm:prSet presAssocID="{C9E4ABE6-B4E1-43EF-8CA7-0C9AD14DD3D1}" presName="childNode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80255E-A2DD-4A7C-9D2B-4E5D473E725A}" type="pres">
      <dgm:prSet presAssocID="{C9E4ABE6-B4E1-43EF-8CA7-0C9AD14DD3D1}" presName="aSpace2" presStyleCnt="0"/>
      <dgm:spPr/>
    </dgm:pt>
    <dgm:pt modelId="{D58DDB8C-3307-4BD5-811D-0A4F54FF72C3}" type="pres">
      <dgm:prSet presAssocID="{2BB2C169-E8B7-4C30-B2C4-3E8570690776}" presName="childNode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5CA733-08BF-4B57-A309-DB4D8AEFFCB0}" type="pres">
      <dgm:prSet presAssocID="{CA51D24E-E9D8-4244-8774-42E6B3D3EADA}" presName="aSpace" presStyleCnt="0"/>
      <dgm:spPr/>
    </dgm:pt>
    <dgm:pt modelId="{09888734-C554-4B60-8CF8-C91043D20B8A}" type="pres">
      <dgm:prSet presAssocID="{621744A6-FE9D-459D-8485-DDF95963B9D3}" presName="compNode" presStyleCnt="0"/>
      <dgm:spPr/>
    </dgm:pt>
    <dgm:pt modelId="{8CE619F9-A15C-4F1D-8949-31517E76977A}" type="pres">
      <dgm:prSet presAssocID="{621744A6-FE9D-459D-8485-DDF95963B9D3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F421E972-2CC1-4E13-87EE-2DE2968ECA82}" type="pres">
      <dgm:prSet presAssocID="{621744A6-FE9D-459D-8485-DDF95963B9D3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55ADDF8F-4CD2-4B0E-A846-129AFDBA0C86}" type="pres">
      <dgm:prSet presAssocID="{621744A6-FE9D-459D-8485-DDF95963B9D3}" presName="compChildNode" presStyleCnt="0"/>
      <dgm:spPr/>
    </dgm:pt>
    <dgm:pt modelId="{FD059A21-EA8E-4077-A1C3-357F43CBE38D}" type="pres">
      <dgm:prSet presAssocID="{621744A6-FE9D-459D-8485-DDF95963B9D3}" presName="theInnerList" presStyleCnt="0"/>
      <dgm:spPr/>
    </dgm:pt>
    <dgm:pt modelId="{29F8C3F5-D44F-4338-8431-4A56A990FED9}" type="pres">
      <dgm:prSet presAssocID="{5C44484A-DB5E-4DFE-A667-29DD91EA0649}" presName="child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CEF44B-6D58-45BB-8E75-745ECB91AF50}" type="pres">
      <dgm:prSet presAssocID="{5C44484A-DB5E-4DFE-A667-29DD91EA0649}" presName="aSpace2" presStyleCnt="0"/>
      <dgm:spPr/>
    </dgm:pt>
    <dgm:pt modelId="{5BD1A94E-3504-48FE-A170-E24ED4D0E641}" type="pres">
      <dgm:prSet presAssocID="{4531E7EE-AA27-4F4D-B138-D59835661B34}" presName="childNode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4D2345-5B2B-42B3-9566-231538ED869B}" type="pres">
      <dgm:prSet presAssocID="{4531E7EE-AA27-4F4D-B138-D59835661B34}" presName="aSpace2" presStyleCnt="0"/>
      <dgm:spPr/>
    </dgm:pt>
    <dgm:pt modelId="{CAE9472C-3AE2-44B1-82C7-020249B36666}" type="pres">
      <dgm:prSet presAssocID="{6C050A25-3DC6-4989-BAFB-1F4832634640}" presName="childNode" presStyleLbl="node1" presStyleIdx="6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035794-9B15-41D9-B8F2-681081388661}" type="pres">
      <dgm:prSet presAssocID="{621744A6-FE9D-459D-8485-DDF95963B9D3}" presName="aSpace" presStyleCnt="0"/>
      <dgm:spPr/>
    </dgm:pt>
    <dgm:pt modelId="{34BFA648-4749-482A-99B8-BF8A00CEE65F}" type="pres">
      <dgm:prSet presAssocID="{0FD01859-D707-47F1-B77E-1DE90F54B104}" presName="compNode" presStyleCnt="0"/>
      <dgm:spPr/>
    </dgm:pt>
    <dgm:pt modelId="{339D17B1-F907-42E2-BF30-A41ED6CA0970}" type="pres">
      <dgm:prSet presAssocID="{0FD01859-D707-47F1-B77E-1DE90F54B104}" presName="aNode" presStyleLbl="bgShp" presStyleIdx="2" presStyleCnt="5"/>
      <dgm:spPr/>
      <dgm:t>
        <a:bodyPr/>
        <a:lstStyle/>
        <a:p>
          <a:endParaRPr lang="zh-CN" altLang="en-US"/>
        </a:p>
      </dgm:t>
    </dgm:pt>
    <dgm:pt modelId="{8272A9AC-5C92-4E02-98B6-9CB9606F8034}" type="pres">
      <dgm:prSet presAssocID="{0FD01859-D707-47F1-B77E-1DE90F54B104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DF30FE68-36A0-448C-9A3B-77FCC27C87C4}" type="pres">
      <dgm:prSet presAssocID="{0FD01859-D707-47F1-B77E-1DE90F54B104}" presName="compChildNode" presStyleCnt="0"/>
      <dgm:spPr/>
    </dgm:pt>
    <dgm:pt modelId="{3E44129A-1EB8-4A52-A6B5-DA9D91C36A54}" type="pres">
      <dgm:prSet presAssocID="{0FD01859-D707-47F1-B77E-1DE90F54B104}" presName="theInnerList" presStyleCnt="0"/>
      <dgm:spPr/>
    </dgm:pt>
    <dgm:pt modelId="{1F5387B5-9AD0-407B-A317-15BA8DF5F126}" type="pres">
      <dgm:prSet presAssocID="{626A673C-9173-4F38-8E12-807B0800300A}" presName="child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178D6D-4982-4359-B84B-4C3A4E761D53}" type="pres">
      <dgm:prSet presAssocID="{0FD01859-D707-47F1-B77E-1DE90F54B104}" presName="aSpace" presStyleCnt="0"/>
      <dgm:spPr/>
    </dgm:pt>
    <dgm:pt modelId="{C7B09062-9149-453F-8B0B-CCD8E144699A}" type="pres">
      <dgm:prSet presAssocID="{D8AB57C3-EAE4-4D41-AA66-4AF8ECFB890C}" presName="compNode" presStyleCnt="0"/>
      <dgm:spPr/>
    </dgm:pt>
    <dgm:pt modelId="{23CD8D1A-ED12-4529-A41B-CD68411D2FF9}" type="pres">
      <dgm:prSet presAssocID="{D8AB57C3-EAE4-4D41-AA66-4AF8ECFB890C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A96D7A24-2233-4D08-B973-EFC975EB84F8}" type="pres">
      <dgm:prSet presAssocID="{D8AB57C3-EAE4-4D41-AA66-4AF8ECFB890C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9EB903AD-53F4-4805-89B0-7F446E68CE97}" type="pres">
      <dgm:prSet presAssocID="{D8AB57C3-EAE4-4D41-AA66-4AF8ECFB890C}" presName="compChildNode" presStyleCnt="0"/>
      <dgm:spPr/>
    </dgm:pt>
    <dgm:pt modelId="{6D4D4801-C467-4451-AC50-70F77248BB91}" type="pres">
      <dgm:prSet presAssocID="{D8AB57C3-EAE4-4D41-AA66-4AF8ECFB890C}" presName="theInnerList" presStyleCnt="0"/>
      <dgm:spPr/>
    </dgm:pt>
    <dgm:pt modelId="{00348BBE-D188-45E7-949B-D8F681BA5D9B}" type="pres">
      <dgm:prSet presAssocID="{1E1021C6-3026-4411-94A2-ED81F7D44AA4}" presName="childNode" presStyleLbl="node1" presStyleIdx="8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0BBF55-31D0-4C3A-BD22-4D6F082C6863}" type="pres">
      <dgm:prSet presAssocID="{1E1021C6-3026-4411-94A2-ED81F7D44AA4}" presName="aSpace2" presStyleCnt="0"/>
      <dgm:spPr/>
    </dgm:pt>
    <dgm:pt modelId="{60B23824-893D-4D3F-BA42-01510F3CFFCA}" type="pres">
      <dgm:prSet presAssocID="{96137A3B-86BF-4EE0-9045-E80E235D1426}" presName="childNode" presStyleLbl="node1" presStyleIdx="9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CD1251-A80B-4C0B-AA2F-40F193E1D1A6}" type="pres">
      <dgm:prSet presAssocID="{96137A3B-86BF-4EE0-9045-E80E235D1426}" presName="aSpace2" presStyleCnt="0"/>
      <dgm:spPr/>
    </dgm:pt>
    <dgm:pt modelId="{42794C5B-C2D0-4671-86BF-145E213D7D91}" type="pres">
      <dgm:prSet presAssocID="{727275E5-ABBE-4C0A-92C9-B374B605C51E}" presName="childNode" presStyleLbl="node1" presStyleIdx="10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2060EA-EDD7-41D7-B364-4A716C7D5682}" type="pres">
      <dgm:prSet presAssocID="{727275E5-ABBE-4C0A-92C9-B374B605C51E}" presName="aSpace2" presStyleCnt="0"/>
      <dgm:spPr/>
    </dgm:pt>
    <dgm:pt modelId="{E1EE02DA-23B9-412A-9157-72722D9EE3AF}" type="pres">
      <dgm:prSet presAssocID="{1E86C891-E116-44DC-AD19-EF0EE9A20975}" presName="childNode" presStyleLbl="node1" presStyleIdx="11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305297-7FF0-42D2-B629-872B8537D06E}" type="pres">
      <dgm:prSet presAssocID="{D8AB57C3-EAE4-4D41-AA66-4AF8ECFB890C}" presName="aSpace" presStyleCnt="0"/>
      <dgm:spPr/>
    </dgm:pt>
    <dgm:pt modelId="{89B1B046-F7AF-4A7C-9602-40468A74DD80}" type="pres">
      <dgm:prSet presAssocID="{338D0F27-013C-4D9D-97A2-A1DC61A508AD}" presName="compNode" presStyleCnt="0"/>
      <dgm:spPr/>
    </dgm:pt>
    <dgm:pt modelId="{530FCE0F-66ED-4A1F-8EC4-C91D89385A7D}" type="pres">
      <dgm:prSet presAssocID="{338D0F27-013C-4D9D-97A2-A1DC61A508AD}" presName="aNode" presStyleLbl="bgShp" presStyleIdx="4" presStyleCnt="5"/>
      <dgm:spPr/>
      <dgm:t>
        <a:bodyPr/>
        <a:lstStyle/>
        <a:p>
          <a:endParaRPr lang="zh-CN" altLang="en-US"/>
        </a:p>
      </dgm:t>
    </dgm:pt>
    <dgm:pt modelId="{227FFD5E-D1B6-463E-B4FB-5C68AC7EBEA8}" type="pres">
      <dgm:prSet presAssocID="{338D0F27-013C-4D9D-97A2-A1DC61A508AD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5E410185-D529-4AB2-B451-E649CF43C65D}" type="pres">
      <dgm:prSet presAssocID="{338D0F27-013C-4D9D-97A2-A1DC61A508AD}" presName="compChildNode" presStyleCnt="0"/>
      <dgm:spPr/>
    </dgm:pt>
    <dgm:pt modelId="{9542EEE2-5114-4805-A191-381667BA47D7}" type="pres">
      <dgm:prSet presAssocID="{338D0F27-013C-4D9D-97A2-A1DC61A508AD}" presName="theInnerList" presStyleCnt="0"/>
      <dgm:spPr/>
    </dgm:pt>
    <dgm:pt modelId="{597681E8-A10F-4980-96C2-AD437ED27D58}" type="pres">
      <dgm:prSet presAssocID="{405FF608-2986-4AF8-A887-0A78197B353C}" presName="childNode" presStyleLbl="node1" presStyleIdx="12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5EE497-F65B-4559-B775-D9055A1996F7}" type="presOf" srcId="{96137A3B-86BF-4EE0-9045-E80E235D1426}" destId="{60B23824-893D-4D3F-BA42-01510F3CFFCA}" srcOrd="0" destOrd="0" presId="urn:microsoft.com/office/officeart/2005/8/layout/lProcess2"/>
    <dgm:cxn modelId="{50FB3D82-B049-47BF-BD5D-D2527079E325}" srcId="{D8AB57C3-EAE4-4D41-AA66-4AF8ECFB890C}" destId="{727275E5-ABBE-4C0A-92C9-B374B605C51E}" srcOrd="2" destOrd="0" parTransId="{0F21588E-A9C3-42E5-A8C6-90C16C262444}" sibTransId="{2D89F85A-6D35-4DBF-9F06-969AD5CA8DF2}"/>
    <dgm:cxn modelId="{D19BE05E-4D89-43CD-999B-6BC83184C612}" type="presOf" srcId="{1E86C891-E116-44DC-AD19-EF0EE9A20975}" destId="{E1EE02DA-23B9-412A-9157-72722D9EE3AF}" srcOrd="0" destOrd="0" presId="urn:microsoft.com/office/officeart/2005/8/layout/lProcess2"/>
    <dgm:cxn modelId="{5E43FB90-2E17-4A62-939E-5D42620545F7}" type="presOf" srcId="{727275E5-ABBE-4C0A-92C9-B374B605C51E}" destId="{42794C5B-C2D0-4671-86BF-145E213D7D91}" srcOrd="0" destOrd="0" presId="urn:microsoft.com/office/officeart/2005/8/layout/lProcess2"/>
    <dgm:cxn modelId="{3D91985E-50FC-4BA0-9AF7-C0527FBC49A7}" type="presOf" srcId="{CA51D24E-E9D8-4244-8774-42E6B3D3EADA}" destId="{BB70AA4E-F3CA-4ABA-848C-9534FA45A760}" srcOrd="0" destOrd="0" presId="urn:microsoft.com/office/officeart/2005/8/layout/lProcess2"/>
    <dgm:cxn modelId="{5FC55850-2BB0-4437-A83D-038AC84E133B}" type="presOf" srcId="{626A673C-9173-4F38-8E12-807B0800300A}" destId="{1F5387B5-9AD0-407B-A317-15BA8DF5F126}" srcOrd="0" destOrd="0" presId="urn:microsoft.com/office/officeart/2005/8/layout/lProcess2"/>
    <dgm:cxn modelId="{855086D2-661E-46A4-9599-E989A60B9C89}" srcId="{621744A6-FE9D-459D-8485-DDF95963B9D3}" destId="{6C050A25-3DC6-4989-BAFB-1F4832634640}" srcOrd="2" destOrd="0" parTransId="{4FC60485-FAA7-4121-924D-9FF35B037FF3}" sibTransId="{A0558392-D76A-43E1-B9DD-464B44E11927}"/>
    <dgm:cxn modelId="{DD055BE4-8025-4840-877C-3BBB1510E640}" srcId="{92A9C1F4-A037-4EB5-B835-7137BBC33616}" destId="{0FD01859-D707-47F1-B77E-1DE90F54B104}" srcOrd="2" destOrd="0" parTransId="{D19F38C5-2D79-40B5-B054-8925A8DF9158}" sibTransId="{7472F689-2B38-4B42-AC03-31E02789F939}"/>
    <dgm:cxn modelId="{C0A27324-3F8E-45AC-8CDE-11964755E006}" type="presOf" srcId="{338D0F27-013C-4D9D-97A2-A1DC61A508AD}" destId="{530FCE0F-66ED-4A1F-8EC4-C91D89385A7D}" srcOrd="0" destOrd="0" presId="urn:microsoft.com/office/officeart/2005/8/layout/lProcess2"/>
    <dgm:cxn modelId="{E7764FC2-54ED-45A2-AEDB-4E6954C248EF}" type="presOf" srcId="{0FD01859-D707-47F1-B77E-1DE90F54B104}" destId="{8272A9AC-5C92-4E02-98B6-9CB9606F8034}" srcOrd="1" destOrd="0" presId="urn:microsoft.com/office/officeart/2005/8/layout/lProcess2"/>
    <dgm:cxn modelId="{E99D7B53-4C4C-489E-966F-26B7518828D6}" srcId="{CA51D24E-E9D8-4244-8774-42E6B3D3EADA}" destId="{F93B4453-88ED-41F7-86EC-69EECB4E5FAD}" srcOrd="0" destOrd="0" parTransId="{5FC5C900-A3E2-40FE-A0EC-2C5D860E5533}" sibTransId="{3EF8A875-54A5-4EED-BFFA-1D1311F82AD6}"/>
    <dgm:cxn modelId="{7E7D7DA9-C22A-413B-8163-8E0852328ABA}" type="presOf" srcId="{4531E7EE-AA27-4F4D-B138-D59835661B34}" destId="{5BD1A94E-3504-48FE-A170-E24ED4D0E641}" srcOrd="0" destOrd="0" presId="urn:microsoft.com/office/officeart/2005/8/layout/lProcess2"/>
    <dgm:cxn modelId="{C9E8E0CB-7E94-4164-8776-A241172B69C2}" srcId="{D8AB57C3-EAE4-4D41-AA66-4AF8ECFB890C}" destId="{1E86C891-E116-44DC-AD19-EF0EE9A20975}" srcOrd="3" destOrd="0" parTransId="{0B98D678-8614-4788-8A1A-86999D473190}" sibTransId="{5125182C-C66F-41BB-94DC-50FA0CC0587C}"/>
    <dgm:cxn modelId="{10BE926F-E7CC-4BFA-B3B6-F34BACA4A5A6}" srcId="{0FD01859-D707-47F1-B77E-1DE90F54B104}" destId="{626A673C-9173-4F38-8E12-807B0800300A}" srcOrd="0" destOrd="0" parTransId="{823C47BF-307F-4DDC-BDD8-5FE87BA6FF62}" sibTransId="{C466DAB1-00BD-4686-9CEC-8BBFE289ADED}"/>
    <dgm:cxn modelId="{AA3C6E70-90B4-4F5C-9A72-91586D7C6A74}" type="presOf" srcId="{6C050A25-3DC6-4989-BAFB-1F4832634640}" destId="{CAE9472C-3AE2-44B1-82C7-020249B36666}" srcOrd="0" destOrd="0" presId="urn:microsoft.com/office/officeart/2005/8/layout/lProcess2"/>
    <dgm:cxn modelId="{2EC72DE0-55B6-45A8-B2DB-303858E2C702}" type="presOf" srcId="{F93B4453-88ED-41F7-86EC-69EECB4E5FAD}" destId="{2382D49E-5497-4290-9DBB-AD0E04672484}" srcOrd="0" destOrd="0" presId="urn:microsoft.com/office/officeart/2005/8/layout/lProcess2"/>
    <dgm:cxn modelId="{6EC70ED3-F51A-4162-B8BA-BA004E800FAB}" type="presOf" srcId="{621744A6-FE9D-459D-8485-DDF95963B9D3}" destId="{8CE619F9-A15C-4F1D-8949-31517E76977A}" srcOrd="0" destOrd="0" presId="urn:microsoft.com/office/officeart/2005/8/layout/lProcess2"/>
    <dgm:cxn modelId="{A4B4D0C8-D6CB-4A8F-BC6F-886BF81BA0F4}" srcId="{621744A6-FE9D-459D-8485-DDF95963B9D3}" destId="{5C44484A-DB5E-4DFE-A667-29DD91EA0649}" srcOrd="0" destOrd="0" parTransId="{68C34BDD-316F-40BD-A2F0-E74112B322C2}" sibTransId="{9DF88359-E1AD-4018-9DCC-0117C928B8C5}"/>
    <dgm:cxn modelId="{71FAC1B7-29A5-45A5-A341-66BDD943D184}" type="presOf" srcId="{92A9C1F4-A037-4EB5-B835-7137BBC33616}" destId="{981A6751-6BF9-4120-95FE-001193CCA6BD}" srcOrd="0" destOrd="0" presId="urn:microsoft.com/office/officeart/2005/8/layout/lProcess2"/>
    <dgm:cxn modelId="{9ABC810C-E091-46BA-85A9-7BF1ACCFEE44}" srcId="{92A9C1F4-A037-4EB5-B835-7137BBC33616}" destId="{D8AB57C3-EAE4-4D41-AA66-4AF8ECFB890C}" srcOrd="3" destOrd="0" parTransId="{EF2713F6-123D-4134-8683-F2BFF0AC458E}" sibTransId="{5989FED7-54C1-465D-8C89-645DEBEFBACB}"/>
    <dgm:cxn modelId="{E01B715D-C1F1-4AFD-9386-EF488EFF5B0C}" type="presOf" srcId="{1E1021C6-3026-4411-94A2-ED81F7D44AA4}" destId="{00348BBE-D188-45E7-949B-D8F681BA5D9B}" srcOrd="0" destOrd="0" presId="urn:microsoft.com/office/officeart/2005/8/layout/lProcess2"/>
    <dgm:cxn modelId="{B22DD3AA-03C1-474E-96F7-9229A7A12145}" type="presOf" srcId="{D8AB57C3-EAE4-4D41-AA66-4AF8ECFB890C}" destId="{23CD8D1A-ED12-4529-A41B-CD68411D2FF9}" srcOrd="0" destOrd="0" presId="urn:microsoft.com/office/officeart/2005/8/layout/lProcess2"/>
    <dgm:cxn modelId="{FCE5D63E-A007-4ED7-B7E1-DA8F4A7875EF}" srcId="{338D0F27-013C-4D9D-97A2-A1DC61A508AD}" destId="{405FF608-2986-4AF8-A887-0A78197B353C}" srcOrd="0" destOrd="0" parTransId="{ECD5094F-EF0F-443A-B73E-1C474678E9CD}" sibTransId="{B0B388F2-E6FE-45C4-AF4F-86782F85E508}"/>
    <dgm:cxn modelId="{38DAD6A5-C11A-4BF9-9CF8-6F98F3C3D286}" srcId="{CA51D24E-E9D8-4244-8774-42E6B3D3EADA}" destId="{C9E4ABE6-B4E1-43EF-8CA7-0C9AD14DD3D1}" srcOrd="2" destOrd="0" parTransId="{22C80399-38CC-4A52-BA38-1C87D8489986}" sibTransId="{DA0007B7-D70D-4BE0-8804-61D5C4188362}"/>
    <dgm:cxn modelId="{3EFA56C0-EA4F-4C6B-A04A-E0C4AAB48B8F}" type="presOf" srcId="{5C44484A-DB5E-4DFE-A667-29DD91EA0649}" destId="{29F8C3F5-D44F-4338-8431-4A56A990FED9}" srcOrd="0" destOrd="0" presId="urn:microsoft.com/office/officeart/2005/8/layout/lProcess2"/>
    <dgm:cxn modelId="{6811CBC5-FE5C-493C-9C16-3C9CF2049519}" srcId="{92A9C1F4-A037-4EB5-B835-7137BBC33616}" destId="{338D0F27-013C-4D9D-97A2-A1DC61A508AD}" srcOrd="4" destOrd="0" parTransId="{FCADA9D0-4267-4932-A672-D76CF66A444B}" sibTransId="{22A53E8F-AB22-4EFD-8B24-86E51AD73C6F}"/>
    <dgm:cxn modelId="{205A5F94-EC8C-4D53-A658-C13C4ECA9410}" srcId="{621744A6-FE9D-459D-8485-DDF95963B9D3}" destId="{4531E7EE-AA27-4F4D-B138-D59835661B34}" srcOrd="1" destOrd="0" parTransId="{8F397F8B-D62D-4EFD-9687-14CB5C9BF5D7}" sibTransId="{CA18F956-D9E2-4824-9C3C-DB34DE8E17E2}"/>
    <dgm:cxn modelId="{B4AC1B2A-75D7-4EC2-A63F-9298A78C5716}" type="presOf" srcId="{405FF608-2986-4AF8-A887-0A78197B353C}" destId="{597681E8-A10F-4980-96C2-AD437ED27D58}" srcOrd="0" destOrd="0" presId="urn:microsoft.com/office/officeart/2005/8/layout/lProcess2"/>
    <dgm:cxn modelId="{7B2F8E9B-7B93-4E91-900A-7002DA0730A5}" type="presOf" srcId="{133DECDA-CC9E-4D1E-941E-54A1BDB0346D}" destId="{D354F28E-806B-43D1-820E-A39B14782428}" srcOrd="0" destOrd="0" presId="urn:microsoft.com/office/officeart/2005/8/layout/lProcess2"/>
    <dgm:cxn modelId="{F9DA1506-4306-4CAD-87EE-84239104E10F}" type="presOf" srcId="{CA51D24E-E9D8-4244-8774-42E6B3D3EADA}" destId="{57EC2401-836D-450D-8901-134BA8750205}" srcOrd="1" destOrd="0" presId="urn:microsoft.com/office/officeart/2005/8/layout/lProcess2"/>
    <dgm:cxn modelId="{661C3C3E-B551-4431-9D0C-5D5D8DFC4B4B}" type="presOf" srcId="{338D0F27-013C-4D9D-97A2-A1DC61A508AD}" destId="{227FFD5E-D1B6-463E-B4FB-5C68AC7EBEA8}" srcOrd="1" destOrd="0" presId="urn:microsoft.com/office/officeart/2005/8/layout/lProcess2"/>
    <dgm:cxn modelId="{66CC7C66-A9C8-4E9C-ADDB-31B5FA53D7E9}" srcId="{CA51D24E-E9D8-4244-8774-42E6B3D3EADA}" destId="{2BB2C169-E8B7-4C30-B2C4-3E8570690776}" srcOrd="3" destOrd="0" parTransId="{72957C86-27DA-40E0-8F9C-B8DD968B6F85}" sibTransId="{B03742FE-A4BB-4371-9502-8B11CD5199D3}"/>
    <dgm:cxn modelId="{DB06A6AB-3F81-4C0C-864A-397ED57B546D}" type="presOf" srcId="{2BB2C169-E8B7-4C30-B2C4-3E8570690776}" destId="{D58DDB8C-3307-4BD5-811D-0A4F54FF72C3}" srcOrd="0" destOrd="0" presId="urn:microsoft.com/office/officeart/2005/8/layout/lProcess2"/>
    <dgm:cxn modelId="{8AB51D46-C4B5-491C-AB1E-7B4FE180A877}" type="presOf" srcId="{C9E4ABE6-B4E1-43EF-8CA7-0C9AD14DD3D1}" destId="{6584F50F-C0D2-4579-8DE7-A2B07D538837}" srcOrd="0" destOrd="0" presId="urn:microsoft.com/office/officeart/2005/8/layout/lProcess2"/>
    <dgm:cxn modelId="{028D44C0-7525-4C83-A9F7-A849678BE6F1}" srcId="{92A9C1F4-A037-4EB5-B835-7137BBC33616}" destId="{621744A6-FE9D-459D-8485-DDF95963B9D3}" srcOrd="1" destOrd="0" parTransId="{4F3EAB30-98F3-4410-A88C-185294D955AE}" sibTransId="{72DC4554-AC40-4B01-895B-4B838AF96BE5}"/>
    <dgm:cxn modelId="{1147C3C7-89C9-4B53-AE79-8DDBEBE6E5A8}" srcId="{92A9C1F4-A037-4EB5-B835-7137BBC33616}" destId="{CA51D24E-E9D8-4244-8774-42E6B3D3EADA}" srcOrd="0" destOrd="0" parTransId="{17FFB052-F462-48E0-BC0B-8E2C3290B686}" sibTransId="{FC96B591-8C66-4B4B-ABBF-38E52868B7C5}"/>
    <dgm:cxn modelId="{10C5D1A7-3011-4321-B93B-F0936E35041B}" type="presOf" srcId="{621744A6-FE9D-459D-8485-DDF95963B9D3}" destId="{F421E972-2CC1-4E13-87EE-2DE2968ECA82}" srcOrd="1" destOrd="0" presId="urn:microsoft.com/office/officeart/2005/8/layout/lProcess2"/>
    <dgm:cxn modelId="{99059575-03BE-4767-A209-1355404780FF}" srcId="{D8AB57C3-EAE4-4D41-AA66-4AF8ECFB890C}" destId="{96137A3B-86BF-4EE0-9045-E80E235D1426}" srcOrd="1" destOrd="0" parTransId="{9DD7471B-DC88-4BB2-8653-CBA809B69783}" sibTransId="{CAB8ECC0-A4AD-4C3C-B81B-8D86EDFDB074}"/>
    <dgm:cxn modelId="{DA6B374A-9EC5-463F-A1B1-0C99E7B44205}" type="presOf" srcId="{0FD01859-D707-47F1-B77E-1DE90F54B104}" destId="{339D17B1-F907-42E2-BF30-A41ED6CA0970}" srcOrd="0" destOrd="0" presId="urn:microsoft.com/office/officeart/2005/8/layout/lProcess2"/>
    <dgm:cxn modelId="{62914C92-62AD-4EC0-88FF-0414CCE298B8}" srcId="{D8AB57C3-EAE4-4D41-AA66-4AF8ECFB890C}" destId="{1E1021C6-3026-4411-94A2-ED81F7D44AA4}" srcOrd="0" destOrd="0" parTransId="{77D78216-CFB0-4B6B-8B7B-6EC27ECD62E4}" sibTransId="{6CD696CB-D3FF-4B10-A542-CD1A9C0272B6}"/>
    <dgm:cxn modelId="{1667CED7-BDD6-4C5F-8DF2-9901BEC36F71}" type="presOf" srcId="{D8AB57C3-EAE4-4D41-AA66-4AF8ECFB890C}" destId="{A96D7A24-2233-4D08-B973-EFC975EB84F8}" srcOrd="1" destOrd="0" presId="urn:microsoft.com/office/officeart/2005/8/layout/lProcess2"/>
    <dgm:cxn modelId="{DB889EC3-C894-412A-A1FB-94D3125FC434}" srcId="{CA51D24E-E9D8-4244-8774-42E6B3D3EADA}" destId="{133DECDA-CC9E-4D1E-941E-54A1BDB0346D}" srcOrd="1" destOrd="0" parTransId="{9F6BE563-A923-4F48-8444-96BBFCAA11F4}" sibTransId="{841EF4D2-0D9D-4E6E-8471-FFC86A1DD3EA}"/>
    <dgm:cxn modelId="{80AEE472-6C92-4BF8-ADEE-0C95D0DE3DB1}" type="presParOf" srcId="{981A6751-6BF9-4120-95FE-001193CCA6BD}" destId="{B7AB5C31-92B5-4B27-BF9D-7008AAD36491}" srcOrd="0" destOrd="0" presId="urn:microsoft.com/office/officeart/2005/8/layout/lProcess2"/>
    <dgm:cxn modelId="{35F27649-CF57-40AA-B403-FF7FB4AE9E45}" type="presParOf" srcId="{B7AB5C31-92B5-4B27-BF9D-7008AAD36491}" destId="{BB70AA4E-F3CA-4ABA-848C-9534FA45A760}" srcOrd="0" destOrd="0" presId="urn:microsoft.com/office/officeart/2005/8/layout/lProcess2"/>
    <dgm:cxn modelId="{D67CF0AD-9B3F-487A-B750-F286958703B3}" type="presParOf" srcId="{B7AB5C31-92B5-4B27-BF9D-7008AAD36491}" destId="{57EC2401-836D-450D-8901-134BA8750205}" srcOrd="1" destOrd="0" presId="urn:microsoft.com/office/officeart/2005/8/layout/lProcess2"/>
    <dgm:cxn modelId="{79E64972-78AE-43C4-B340-3036C75C4140}" type="presParOf" srcId="{B7AB5C31-92B5-4B27-BF9D-7008AAD36491}" destId="{E1CC75C9-E30A-4093-971E-1A5880F92F2E}" srcOrd="2" destOrd="0" presId="urn:microsoft.com/office/officeart/2005/8/layout/lProcess2"/>
    <dgm:cxn modelId="{7DD64D56-8E38-49E2-BDE3-96D2E60AAF3E}" type="presParOf" srcId="{E1CC75C9-E30A-4093-971E-1A5880F92F2E}" destId="{5DD6FC82-CA72-4119-A006-76F5B4DF7F69}" srcOrd="0" destOrd="0" presId="urn:microsoft.com/office/officeart/2005/8/layout/lProcess2"/>
    <dgm:cxn modelId="{6799C6F2-32F2-47FA-8A10-86850536F39A}" type="presParOf" srcId="{5DD6FC82-CA72-4119-A006-76F5B4DF7F69}" destId="{2382D49E-5497-4290-9DBB-AD0E04672484}" srcOrd="0" destOrd="0" presId="urn:microsoft.com/office/officeart/2005/8/layout/lProcess2"/>
    <dgm:cxn modelId="{C679CCCF-A17D-43AB-84FC-86E3F73EBE3F}" type="presParOf" srcId="{5DD6FC82-CA72-4119-A006-76F5B4DF7F69}" destId="{5FCA5A13-BD42-4565-85E4-DC44EB49C7CD}" srcOrd="1" destOrd="0" presId="urn:microsoft.com/office/officeart/2005/8/layout/lProcess2"/>
    <dgm:cxn modelId="{AC4C29F5-B094-496C-B82A-723511D383F2}" type="presParOf" srcId="{5DD6FC82-CA72-4119-A006-76F5B4DF7F69}" destId="{D354F28E-806B-43D1-820E-A39B14782428}" srcOrd="2" destOrd="0" presId="urn:microsoft.com/office/officeart/2005/8/layout/lProcess2"/>
    <dgm:cxn modelId="{F9FD2853-51AC-4059-AC4B-DD4687A210F8}" type="presParOf" srcId="{5DD6FC82-CA72-4119-A006-76F5B4DF7F69}" destId="{2E773001-4FB9-4154-9D3F-D3EA14176CB2}" srcOrd="3" destOrd="0" presId="urn:microsoft.com/office/officeart/2005/8/layout/lProcess2"/>
    <dgm:cxn modelId="{89234108-46BA-4716-B937-33322DD7D520}" type="presParOf" srcId="{5DD6FC82-CA72-4119-A006-76F5B4DF7F69}" destId="{6584F50F-C0D2-4579-8DE7-A2B07D538837}" srcOrd="4" destOrd="0" presId="urn:microsoft.com/office/officeart/2005/8/layout/lProcess2"/>
    <dgm:cxn modelId="{DFF138A7-155A-4ACC-97B4-6C305E6861E4}" type="presParOf" srcId="{5DD6FC82-CA72-4119-A006-76F5B4DF7F69}" destId="{6280255E-A2DD-4A7C-9D2B-4E5D473E725A}" srcOrd="5" destOrd="0" presId="urn:microsoft.com/office/officeart/2005/8/layout/lProcess2"/>
    <dgm:cxn modelId="{23D88A4B-C598-4A7E-8939-9EBCBA9A204A}" type="presParOf" srcId="{5DD6FC82-CA72-4119-A006-76F5B4DF7F69}" destId="{D58DDB8C-3307-4BD5-811D-0A4F54FF72C3}" srcOrd="6" destOrd="0" presId="urn:microsoft.com/office/officeart/2005/8/layout/lProcess2"/>
    <dgm:cxn modelId="{DE36A5DF-229E-4AC4-85E2-A453EBFE29F7}" type="presParOf" srcId="{981A6751-6BF9-4120-95FE-001193CCA6BD}" destId="{0F5CA733-08BF-4B57-A309-DB4D8AEFFCB0}" srcOrd="1" destOrd="0" presId="urn:microsoft.com/office/officeart/2005/8/layout/lProcess2"/>
    <dgm:cxn modelId="{594EFE4B-B371-4440-A361-98F2FF4ECC79}" type="presParOf" srcId="{981A6751-6BF9-4120-95FE-001193CCA6BD}" destId="{09888734-C554-4B60-8CF8-C91043D20B8A}" srcOrd="2" destOrd="0" presId="urn:microsoft.com/office/officeart/2005/8/layout/lProcess2"/>
    <dgm:cxn modelId="{42A262A2-6E96-4727-BBE5-6D3F97481995}" type="presParOf" srcId="{09888734-C554-4B60-8CF8-C91043D20B8A}" destId="{8CE619F9-A15C-4F1D-8949-31517E76977A}" srcOrd="0" destOrd="0" presId="urn:microsoft.com/office/officeart/2005/8/layout/lProcess2"/>
    <dgm:cxn modelId="{175E71B4-7DCD-438B-AA32-FB5E988BAF12}" type="presParOf" srcId="{09888734-C554-4B60-8CF8-C91043D20B8A}" destId="{F421E972-2CC1-4E13-87EE-2DE2968ECA82}" srcOrd="1" destOrd="0" presId="urn:microsoft.com/office/officeart/2005/8/layout/lProcess2"/>
    <dgm:cxn modelId="{2FF0F9A6-2F77-474E-B1F5-8EE884D8F6DE}" type="presParOf" srcId="{09888734-C554-4B60-8CF8-C91043D20B8A}" destId="{55ADDF8F-4CD2-4B0E-A846-129AFDBA0C86}" srcOrd="2" destOrd="0" presId="urn:microsoft.com/office/officeart/2005/8/layout/lProcess2"/>
    <dgm:cxn modelId="{24CD0F87-9A87-4753-B935-65DC979C7708}" type="presParOf" srcId="{55ADDF8F-4CD2-4B0E-A846-129AFDBA0C86}" destId="{FD059A21-EA8E-4077-A1C3-357F43CBE38D}" srcOrd="0" destOrd="0" presId="urn:microsoft.com/office/officeart/2005/8/layout/lProcess2"/>
    <dgm:cxn modelId="{243B649B-6866-4212-B5CB-454E8B99834E}" type="presParOf" srcId="{FD059A21-EA8E-4077-A1C3-357F43CBE38D}" destId="{29F8C3F5-D44F-4338-8431-4A56A990FED9}" srcOrd="0" destOrd="0" presId="urn:microsoft.com/office/officeart/2005/8/layout/lProcess2"/>
    <dgm:cxn modelId="{FA3E41A4-1E8E-458C-A39E-F13823A61874}" type="presParOf" srcId="{FD059A21-EA8E-4077-A1C3-357F43CBE38D}" destId="{29CEF44B-6D58-45BB-8E75-745ECB91AF50}" srcOrd="1" destOrd="0" presId="urn:microsoft.com/office/officeart/2005/8/layout/lProcess2"/>
    <dgm:cxn modelId="{6FD7D7F8-8636-4B49-B464-91BA2C60175A}" type="presParOf" srcId="{FD059A21-EA8E-4077-A1C3-357F43CBE38D}" destId="{5BD1A94E-3504-48FE-A170-E24ED4D0E641}" srcOrd="2" destOrd="0" presId="urn:microsoft.com/office/officeart/2005/8/layout/lProcess2"/>
    <dgm:cxn modelId="{5905F3EE-63FD-4541-B044-31C99ABB8A6F}" type="presParOf" srcId="{FD059A21-EA8E-4077-A1C3-357F43CBE38D}" destId="{9D4D2345-5B2B-42B3-9566-231538ED869B}" srcOrd="3" destOrd="0" presId="urn:microsoft.com/office/officeart/2005/8/layout/lProcess2"/>
    <dgm:cxn modelId="{128599C2-C6A3-4230-AF08-809FDBCC8019}" type="presParOf" srcId="{FD059A21-EA8E-4077-A1C3-357F43CBE38D}" destId="{CAE9472C-3AE2-44B1-82C7-020249B36666}" srcOrd="4" destOrd="0" presId="urn:microsoft.com/office/officeart/2005/8/layout/lProcess2"/>
    <dgm:cxn modelId="{BC2D44E4-275E-44B7-BB09-69430F8A1155}" type="presParOf" srcId="{981A6751-6BF9-4120-95FE-001193CCA6BD}" destId="{45035794-9B15-41D9-B8F2-681081388661}" srcOrd="3" destOrd="0" presId="urn:microsoft.com/office/officeart/2005/8/layout/lProcess2"/>
    <dgm:cxn modelId="{65B42933-CBD0-497D-A8FA-C42370CF8028}" type="presParOf" srcId="{981A6751-6BF9-4120-95FE-001193CCA6BD}" destId="{34BFA648-4749-482A-99B8-BF8A00CEE65F}" srcOrd="4" destOrd="0" presId="urn:microsoft.com/office/officeart/2005/8/layout/lProcess2"/>
    <dgm:cxn modelId="{76EDD7A8-5316-419B-B8B4-F9F348E51519}" type="presParOf" srcId="{34BFA648-4749-482A-99B8-BF8A00CEE65F}" destId="{339D17B1-F907-42E2-BF30-A41ED6CA0970}" srcOrd="0" destOrd="0" presId="urn:microsoft.com/office/officeart/2005/8/layout/lProcess2"/>
    <dgm:cxn modelId="{05EF0EDB-7E10-491B-99B8-3579A57AF4DA}" type="presParOf" srcId="{34BFA648-4749-482A-99B8-BF8A00CEE65F}" destId="{8272A9AC-5C92-4E02-98B6-9CB9606F8034}" srcOrd="1" destOrd="0" presId="urn:microsoft.com/office/officeart/2005/8/layout/lProcess2"/>
    <dgm:cxn modelId="{1EACBB83-48FC-4768-950A-F6B847FAAA07}" type="presParOf" srcId="{34BFA648-4749-482A-99B8-BF8A00CEE65F}" destId="{DF30FE68-36A0-448C-9A3B-77FCC27C87C4}" srcOrd="2" destOrd="0" presId="urn:microsoft.com/office/officeart/2005/8/layout/lProcess2"/>
    <dgm:cxn modelId="{AEF741D5-AF34-4BD2-8793-E0DD6A53742F}" type="presParOf" srcId="{DF30FE68-36A0-448C-9A3B-77FCC27C87C4}" destId="{3E44129A-1EB8-4A52-A6B5-DA9D91C36A54}" srcOrd="0" destOrd="0" presId="urn:microsoft.com/office/officeart/2005/8/layout/lProcess2"/>
    <dgm:cxn modelId="{27B1AF1B-4AD7-4B54-9D11-2C8B835D80B1}" type="presParOf" srcId="{3E44129A-1EB8-4A52-A6B5-DA9D91C36A54}" destId="{1F5387B5-9AD0-407B-A317-15BA8DF5F126}" srcOrd="0" destOrd="0" presId="urn:microsoft.com/office/officeart/2005/8/layout/lProcess2"/>
    <dgm:cxn modelId="{3555D4B0-5F46-4BF1-BBCA-A99780B57156}" type="presParOf" srcId="{981A6751-6BF9-4120-95FE-001193CCA6BD}" destId="{4D178D6D-4982-4359-B84B-4C3A4E761D53}" srcOrd="5" destOrd="0" presId="urn:microsoft.com/office/officeart/2005/8/layout/lProcess2"/>
    <dgm:cxn modelId="{2CED5020-4E77-4A0E-B2D8-4DA62B5AD375}" type="presParOf" srcId="{981A6751-6BF9-4120-95FE-001193CCA6BD}" destId="{C7B09062-9149-453F-8B0B-CCD8E144699A}" srcOrd="6" destOrd="0" presId="urn:microsoft.com/office/officeart/2005/8/layout/lProcess2"/>
    <dgm:cxn modelId="{E8C737DC-E547-46B5-963D-F1A0C140FE00}" type="presParOf" srcId="{C7B09062-9149-453F-8B0B-CCD8E144699A}" destId="{23CD8D1A-ED12-4529-A41B-CD68411D2FF9}" srcOrd="0" destOrd="0" presId="urn:microsoft.com/office/officeart/2005/8/layout/lProcess2"/>
    <dgm:cxn modelId="{1343BF24-1966-46D0-9F68-BD5144CA631A}" type="presParOf" srcId="{C7B09062-9149-453F-8B0B-CCD8E144699A}" destId="{A96D7A24-2233-4D08-B973-EFC975EB84F8}" srcOrd="1" destOrd="0" presId="urn:microsoft.com/office/officeart/2005/8/layout/lProcess2"/>
    <dgm:cxn modelId="{B8A02951-5550-4F7E-B272-CFDF0B16FEB1}" type="presParOf" srcId="{C7B09062-9149-453F-8B0B-CCD8E144699A}" destId="{9EB903AD-53F4-4805-89B0-7F446E68CE97}" srcOrd="2" destOrd="0" presId="urn:microsoft.com/office/officeart/2005/8/layout/lProcess2"/>
    <dgm:cxn modelId="{E3688EBE-BD2F-422A-8B90-9CC60FC45CF2}" type="presParOf" srcId="{9EB903AD-53F4-4805-89B0-7F446E68CE97}" destId="{6D4D4801-C467-4451-AC50-70F77248BB91}" srcOrd="0" destOrd="0" presId="urn:microsoft.com/office/officeart/2005/8/layout/lProcess2"/>
    <dgm:cxn modelId="{E74ADF73-8C62-4251-A6BE-AC17B2C4830C}" type="presParOf" srcId="{6D4D4801-C467-4451-AC50-70F77248BB91}" destId="{00348BBE-D188-45E7-949B-D8F681BA5D9B}" srcOrd="0" destOrd="0" presId="urn:microsoft.com/office/officeart/2005/8/layout/lProcess2"/>
    <dgm:cxn modelId="{65B53E3A-00C7-4A9D-B788-75BE34C5094B}" type="presParOf" srcId="{6D4D4801-C467-4451-AC50-70F77248BB91}" destId="{CE0BBF55-31D0-4C3A-BD22-4D6F082C6863}" srcOrd="1" destOrd="0" presId="urn:microsoft.com/office/officeart/2005/8/layout/lProcess2"/>
    <dgm:cxn modelId="{6A02D62C-CC32-4868-9282-B58741EAEA59}" type="presParOf" srcId="{6D4D4801-C467-4451-AC50-70F77248BB91}" destId="{60B23824-893D-4D3F-BA42-01510F3CFFCA}" srcOrd="2" destOrd="0" presId="urn:microsoft.com/office/officeart/2005/8/layout/lProcess2"/>
    <dgm:cxn modelId="{DEBEDBCF-49AF-45A2-9461-4C9CD4167A5B}" type="presParOf" srcId="{6D4D4801-C467-4451-AC50-70F77248BB91}" destId="{16CD1251-A80B-4C0B-AA2F-40F193E1D1A6}" srcOrd="3" destOrd="0" presId="urn:microsoft.com/office/officeart/2005/8/layout/lProcess2"/>
    <dgm:cxn modelId="{D0299F3F-4A87-4A79-9997-D73EB4E4A9CB}" type="presParOf" srcId="{6D4D4801-C467-4451-AC50-70F77248BB91}" destId="{42794C5B-C2D0-4671-86BF-145E213D7D91}" srcOrd="4" destOrd="0" presId="urn:microsoft.com/office/officeart/2005/8/layout/lProcess2"/>
    <dgm:cxn modelId="{C84BC9C4-B3D3-40EF-9761-71719D655B08}" type="presParOf" srcId="{6D4D4801-C467-4451-AC50-70F77248BB91}" destId="{942060EA-EDD7-41D7-B364-4A716C7D5682}" srcOrd="5" destOrd="0" presId="urn:microsoft.com/office/officeart/2005/8/layout/lProcess2"/>
    <dgm:cxn modelId="{15502F33-6DA3-478F-A1DB-63932C865F7B}" type="presParOf" srcId="{6D4D4801-C467-4451-AC50-70F77248BB91}" destId="{E1EE02DA-23B9-412A-9157-72722D9EE3AF}" srcOrd="6" destOrd="0" presId="urn:microsoft.com/office/officeart/2005/8/layout/lProcess2"/>
    <dgm:cxn modelId="{4004E388-4F85-4ADA-934F-5C0286D9B225}" type="presParOf" srcId="{981A6751-6BF9-4120-95FE-001193CCA6BD}" destId="{9C305297-7FF0-42D2-B629-872B8537D06E}" srcOrd="7" destOrd="0" presId="urn:microsoft.com/office/officeart/2005/8/layout/lProcess2"/>
    <dgm:cxn modelId="{9209AE19-39E1-40A4-A550-598EE2BDF184}" type="presParOf" srcId="{981A6751-6BF9-4120-95FE-001193CCA6BD}" destId="{89B1B046-F7AF-4A7C-9602-40468A74DD80}" srcOrd="8" destOrd="0" presId="urn:microsoft.com/office/officeart/2005/8/layout/lProcess2"/>
    <dgm:cxn modelId="{B1F8A020-BDAB-48E0-A826-A2FC77E69B07}" type="presParOf" srcId="{89B1B046-F7AF-4A7C-9602-40468A74DD80}" destId="{530FCE0F-66ED-4A1F-8EC4-C91D89385A7D}" srcOrd="0" destOrd="0" presId="urn:microsoft.com/office/officeart/2005/8/layout/lProcess2"/>
    <dgm:cxn modelId="{3A466C9C-78B8-405D-BD9D-B16AA9570B97}" type="presParOf" srcId="{89B1B046-F7AF-4A7C-9602-40468A74DD80}" destId="{227FFD5E-D1B6-463E-B4FB-5C68AC7EBEA8}" srcOrd="1" destOrd="0" presId="urn:microsoft.com/office/officeart/2005/8/layout/lProcess2"/>
    <dgm:cxn modelId="{A201944B-0CF5-4F95-BD17-03F7A37330A8}" type="presParOf" srcId="{89B1B046-F7AF-4A7C-9602-40468A74DD80}" destId="{5E410185-D529-4AB2-B451-E649CF43C65D}" srcOrd="2" destOrd="0" presId="urn:microsoft.com/office/officeart/2005/8/layout/lProcess2"/>
    <dgm:cxn modelId="{66378296-0880-445B-A06C-1860A202AC66}" type="presParOf" srcId="{5E410185-D529-4AB2-B451-E649CF43C65D}" destId="{9542EEE2-5114-4805-A191-381667BA47D7}" srcOrd="0" destOrd="0" presId="urn:microsoft.com/office/officeart/2005/8/layout/lProcess2"/>
    <dgm:cxn modelId="{9D92AEC5-9744-4CE2-9220-722E2047BAFA}" type="presParOf" srcId="{9542EEE2-5114-4805-A191-381667BA47D7}" destId="{597681E8-A10F-4980-96C2-AD437ED27D5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0ACEF4-1BC9-4CB7-9996-6C5422138293}" type="doc">
      <dgm:prSet loTypeId="urn:microsoft.com/office/officeart/2005/8/layout/hierarchy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7611ED-AB50-4C21-B273-1E6BF973F7BA}">
      <dgm:prSet phldrT="[文本]"/>
      <dgm:spPr/>
      <dgm:t>
        <a:bodyPr/>
        <a:lstStyle/>
        <a:p>
          <a:r>
            <a:rPr lang="zh-CN" altLang="en-US" dirty="0" smtClean="0"/>
            <a:t>终端</a:t>
          </a:r>
          <a:endParaRPr lang="zh-CN" altLang="en-US" dirty="0"/>
        </a:p>
      </dgm:t>
    </dgm:pt>
    <dgm:pt modelId="{3AFE5FB6-FDA2-403F-871D-7C2DD0C45B47}" type="parTrans" cxnId="{80902F3F-8FD6-4D87-A9E8-E9BF4633653E}">
      <dgm:prSet/>
      <dgm:spPr/>
      <dgm:t>
        <a:bodyPr/>
        <a:lstStyle/>
        <a:p>
          <a:endParaRPr lang="zh-CN" altLang="en-US"/>
        </a:p>
      </dgm:t>
    </dgm:pt>
    <dgm:pt modelId="{EE7BC105-EC31-4C13-A0ED-C58A5C317C23}" type="sibTrans" cxnId="{80902F3F-8FD6-4D87-A9E8-E9BF4633653E}">
      <dgm:prSet/>
      <dgm:spPr/>
      <dgm:t>
        <a:bodyPr/>
        <a:lstStyle/>
        <a:p>
          <a:endParaRPr lang="zh-CN" altLang="en-US"/>
        </a:p>
      </dgm:t>
    </dgm:pt>
    <dgm:pt modelId="{4AEC222B-3F7F-4C4D-A436-4DCB3FE2EAA6}">
      <dgm:prSet phldrT="[文本]"/>
      <dgm:spPr/>
      <dgm:t>
        <a:bodyPr/>
        <a:lstStyle/>
        <a:p>
          <a:r>
            <a:rPr lang="zh-CN" altLang="en-US" dirty="0" smtClean="0"/>
            <a:t>程序</a:t>
          </a:r>
          <a:endParaRPr lang="zh-CN" altLang="en-US" dirty="0"/>
        </a:p>
      </dgm:t>
    </dgm:pt>
    <dgm:pt modelId="{FAB2EEF7-4CC6-47D0-8B10-58D320171689}" type="parTrans" cxnId="{CB8166CC-1011-4B2D-87CE-C96AB7A0CBB8}">
      <dgm:prSet/>
      <dgm:spPr/>
      <dgm:t>
        <a:bodyPr/>
        <a:lstStyle/>
        <a:p>
          <a:endParaRPr lang="zh-CN" altLang="en-US"/>
        </a:p>
      </dgm:t>
    </dgm:pt>
    <dgm:pt modelId="{8F21B2E8-4CF6-4580-AC06-E2FE58CBE03F}" type="sibTrans" cxnId="{CB8166CC-1011-4B2D-87CE-C96AB7A0CBB8}">
      <dgm:prSet/>
      <dgm:spPr/>
      <dgm:t>
        <a:bodyPr/>
        <a:lstStyle/>
        <a:p>
          <a:endParaRPr lang="zh-CN" altLang="en-US"/>
        </a:p>
      </dgm:t>
    </dgm:pt>
    <dgm:pt modelId="{B408B2DC-79D7-4FC3-AFCD-E4B76AA71179}">
      <dgm:prSet phldrT="[文本]"/>
      <dgm:spPr/>
      <dgm:t>
        <a:bodyPr/>
        <a:lstStyle/>
        <a:p>
          <a:r>
            <a:rPr lang="zh-CN" altLang="en-US" dirty="0" smtClean="0"/>
            <a:t>文件</a:t>
          </a:r>
          <a:endParaRPr lang="zh-CN" altLang="en-US" dirty="0"/>
        </a:p>
      </dgm:t>
    </dgm:pt>
    <dgm:pt modelId="{217CA426-1498-4177-A3EE-A380AEB88AF4}" type="parTrans" cxnId="{5CF88EF2-C4DB-4963-8E5A-158D8EC84A8F}">
      <dgm:prSet/>
      <dgm:spPr/>
      <dgm:t>
        <a:bodyPr/>
        <a:lstStyle/>
        <a:p>
          <a:endParaRPr lang="zh-CN" altLang="en-US"/>
        </a:p>
      </dgm:t>
    </dgm:pt>
    <dgm:pt modelId="{D13A8493-1EE3-462C-A76F-BE13FCA5E094}" type="sibTrans" cxnId="{5CF88EF2-C4DB-4963-8E5A-158D8EC84A8F}">
      <dgm:prSet/>
      <dgm:spPr/>
      <dgm:t>
        <a:bodyPr/>
        <a:lstStyle/>
        <a:p>
          <a:endParaRPr lang="zh-CN" altLang="en-US"/>
        </a:p>
      </dgm:t>
    </dgm:pt>
    <dgm:pt modelId="{D861F3FB-7C90-466B-9FF7-E3CBB897E9AD}">
      <dgm:prSet phldrT="[文本]"/>
      <dgm:spPr/>
      <dgm:t>
        <a:bodyPr/>
        <a:lstStyle/>
        <a:p>
          <a:r>
            <a:rPr lang="zh-CN" altLang="en-US" dirty="0" smtClean="0"/>
            <a:t>网络</a:t>
          </a:r>
          <a:endParaRPr lang="zh-CN" altLang="en-US" dirty="0"/>
        </a:p>
      </dgm:t>
    </dgm:pt>
    <dgm:pt modelId="{0F9F14F1-C069-48B6-A4B4-A22B026153D3}" type="parTrans" cxnId="{15A46B7F-065A-44E3-AF7E-C8782A41B93E}">
      <dgm:prSet/>
      <dgm:spPr/>
      <dgm:t>
        <a:bodyPr/>
        <a:lstStyle/>
        <a:p>
          <a:endParaRPr lang="zh-CN" altLang="en-US"/>
        </a:p>
      </dgm:t>
    </dgm:pt>
    <dgm:pt modelId="{D4DEE10F-12CC-4229-A4D6-1D4AC67353F3}" type="sibTrans" cxnId="{15A46B7F-065A-44E3-AF7E-C8782A41B93E}">
      <dgm:prSet/>
      <dgm:spPr/>
      <dgm:t>
        <a:bodyPr/>
        <a:lstStyle/>
        <a:p>
          <a:endParaRPr lang="zh-CN" altLang="en-US"/>
        </a:p>
      </dgm:t>
    </dgm:pt>
    <dgm:pt modelId="{AC597730-4530-402C-A3F3-EC660EFC10AD}">
      <dgm:prSet phldrT="[文本]"/>
      <dgm:spPr/>
      <dgm:t>
        <a:bodyPr/>
        <a:lstStyle/>
        <a:p>
          <a:r>
            <a:rPr lang="zh-CN" altLang="en-US" dirty="0" smtClean="0"/>
            <a:t>协议</a:t>
          </a:r>
          <a:endParaRPr lang="zh-CN" altLang="en-US" dirty="0"/>
        </a:p>
      </dgm:t>
    </dgm:pt>
    <dgm:pt modelId="{D3FC3D55-2692-4C51-BE98-9F25734A9E14}" type="parTrans" cxnId="{867BB485-0CFD-48FC-A5DF-F37496D0DF6C}">
      <dgm:prSet/>
      <dgm:spPr/>
      <dgm:t>
        <a:bodyPr/>
        <a:lstStyle/>
        <a:p>
          <a:endParaRPr lang="zh-CN" altLang="en-US"/>
        </a:p>
      </dgm:t>
    </dgm:pt>
    <dgm:pt modelId="{4FB48A2E-3CF4-4904-8322-9CE802732AF0}" type="sibTrans" cxnId="{867BB485-0CFD-48FC-A5DF-F37496D0DF6C}">
      <dgm:prSet/>
      <dgm:spPr/>
      <dgm:t>
        <a:bodyPr/>
        <a:lstStyle/>
        <a:p>
          <a:endParaRPr lang="zh-CN" altLang="en-US"/>
        </a:p>
      </dgm:t>
    </dgm:pt>
    <dgm:pt modelId="{2D914294-CD49-4632-B695-8646A612A9A6}">
      <dgm:prSet phldrT="[文本]"/>
      <dgm:spPr/>
      <dgm:t>
        <a:bodyPr/>
        <a:lstStyle/>
        <a:p>
          <a:r>
            <a:rPr lang="zh-CN" altLang="en-US" dirty="0" smtClean="0"/>
            <a:t>内容</a:t>
          </a:r>
          <a:endParaRPr lang="zh-CN" altLang="en-US" dirty="0"/>
        </a:p>
      </dgm:t>
    </dgm:pt>
    <dgm:pt modelId="{E1669A27-0873-409B-B137-7F0721FF7259}" type="parTrans" cxnId="{756B0AC1-AD78-47DD-A284-4A73663A4289}">
      <dgm:prSet/>
      <dgm:spPr/>
      <dgm:t>
        <a:bodyPr/>
        <a:lstStyle/>
        <a:p>
          <a:endParaRPr lang="zh-CN" altLang="en-US"/>
        </a:p>
      </dgm:t>
    </dgm:pt>
    <dgm:pt modelId="{D2DC2C6F-8E83-406C-98A8-4160E5A2B830}" type="sibTrans" cxnId="{756B0AC1-AD78-47DD-A284-4A73663A4289}">
      <dgm:prSet/>
      <dgm:spPr/>
      <dgm:t>
        <a:bodyPr/>
        <a:lstStyle/>
        <a:p>
          <a:endParaRPr lang="zh-CN" altLang="en-US"/>
        </a:p>
      </dgm:t>
    </dgm:pt>
    <dgm:pt modelId="{3A2FB62A-CC24-4D6C-BA7C-39CC6C8C8FFB}">
      <dgm:prSet phldrT="[文本]"/>
      <dgm:spPr/>
      <dgm:t>
        <a:bodyPr/>
        <a:lstStyle/>
        <a:p>
          <a:r>
            <a:rPr lang="zh-CN" altLang="en-US" dirty="0" smtClean="0"/>
            <a:t>行为</a:t>
          </a:r>
          <a:endParaRPr lang="zh-CN" altLang="en-US" dirty="0"/>
        </a:p>
      </dgm:t>
    </dgm:pt>
    <dgm:pt modelId="{97425925-0833-4B1A-906F-5D37ED981EE2}" type="parTrans" cxnId="{342AEC1A-F048-4880-979E-A3640D73633C}">
      <dgm:prSet/>
      <dgm:spPr/>
      <dgm:t>
        <a:bodyPr/>
        <a:lstStyle/>
        <a:p>
          <a:endParaRPr lang="zh-CN" altLang="en-US"/>
        </a:p>
      </dgm:t>
    </dgm:pt>
    <dgm:pt modelId="{18A1CFD0-832C-49D1-9CBE-330338833689}" type="sibTrans" cxnId="{342AEC1A-F048-4880-979E-A3640D73633C}">
      <dgm:prSet/>
      <dgm:spPr/>
      <dgm:t>
        <a:bodyPr/>
        <a:lstStyle/>
        <a:p>
          <a:endParaRPr lang="zh-CN" altLang="en-US"/>
        </a:p>
      </dgm:t>
    </dgm:pt>
    <dgm:pt modelId="{6BA3C3FD-E5B2-4351-8017-E049892F505E}" type="pres">
      <dgm:prSet presAssocID="{BF0ACEF4-1BC9-4CB7-9996-6C54221382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05B8CE5-B336-4645-AADB-E149A97F0C54}" type="pres">
      <dgm:prSet presAssocID="{A17611ED-AB50-4C21-B273-1E6BF973F7BA}" presName="root" presStyleCnt="0"/>
      <dgm:spPr/>
    </dgm:pt>
    <dgm:pt modelId="{BD225DF1-9199-4F82-8540-46074F16A9FC}" type="pres">
      <dgm:prSet presAssocID="{A17611ED-AB50-4C21-B273-1E6BF973F7BA}" presName="rootComposite" presStyleCnt="0"/>
      <dgm:spPr/>
    </dgm:pt>
    <dgm:pt modelId="{C5838E2A-EB31-40BD-B6D2-A977D147D251}" type="pres">
      <dgm:prSet presAssocID="{A17611ED-AB50-4C21-B273-1E6BF973F7BA}" presName="rootText" presStyleLbl="node1" presStyleIdx="0" presStyleCnt="2"/>
      <dgm:spPr/>
      <dgm:t>
        <a:bodyPr/>
        <a:lstStyle/>
        <a:p>
          <a:endParaRPr lang="zh-CN" altLang="en-US"/>
        </a:p>
      </dgm:t>
    </dgm:pt>
    <dgm:pt modelId="{FECB5B10-7C4A-420A-B116-C441E24B5891}" type="pres">
      <dgm:prSet presAssocID="{A17611ED-AB50-4C21-B273-1E6BF973F7BA}" presName="rootConnector" presStyleLbl="node1" presStyleIdx="0" presStyleCnt="2"/>
      <dgm:spPr/>
      <dgm:t>
        <a:bodyPr/>
        <a:lstStyle/>
        <a:p>
          <a:endParaRPr lang="zh-CN" altLang="en-US"/>
        </a:p>
      </dgm:t>
    </dgm:pt>
    <dgm:pt modelId="{300A88D6-F444-4480-AD4C-8DD713F841A5}" type="pres">
      <dgm:prSet presAssocID="{A17611ED-AB50-4C21-B273-1E6BF973F7BA}" presName="childShape" presStyleCnt="0"/>
      <dgm:spPr/>
    </dgm:pt>
    <dgm:pt modelId="{E01B057B-EA6C-4150-B119-7DB097A7CD70}" type="pres">
      <dgm:prSet presAssocID="{FAB2EEF7-4CC6-47D0-8B10-58D320171689}" presName="Name13" presStyleLbl="parChTrans1D2" presStyleIdx="0" presStyleCnt="5"/>
      <dgm:spPr/>
      <dgm:t>
        <a:bodyPr/>
        <a:lstStyle/>
        <a:p>
          <a:endParaRPr lang="zh-CN" altLang="en-US"/>
        </a:p>
      </dgm:t>
    </dgm:pt>
    <dgm:pt modelId="{CC772E1E-2112-43FA-B0AA-0DC1CA31D5F8}" type="pres">
      <dgm:prSet presAssocID="{4AEC222B-3F7F-4C4D-A436-4DCB3FE2EAA6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4E70EF-8213-466D-92B9-6C845EBA99B1}" type="pres">
      <dgm:prSet presAssocID="{217CA426-1498-4177-A3EE-A380AEB88AF4}" presName="Name13" presStyleLbl="parChTrans1D2" presStyleIdx="1" presStyleCnt="5"/>
      <dgm:spPr/>
      <dgm:t>
        <a:bodyPr/>
        <a:lstStyle/>
        <a:p>
          <a:endParaRPr lang="zh-CN" altLang="en-US"/>
        </a:p>
      </dgm:t>
    </dgm:pt>
    <dgm:pt modelId="{093A6A66-7750-41CD-8FDA-EDEA0833E76C}" type="pres">
      <dgm:prSet presAssocID="{B408B2DC-79D7-4FC3-AFCD-E4B76AA71179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F8CB13-D6F6-4596-8C3F-7C45703999A9}" type="pres">
      <dgm:prSet presAssocID="{97425925-0833-4B1A-906F-5D37ED981EE2}" presName="Name13" presStyleLbl="parChTrans1D2" presStyleIdx="2" presStyleCnt="5"/>
      <dgm:spPr/>
      <dgm:t>
        <a:bodyPr/>
        <a:lstStyle/>
        <a:p>
          <a:endParaRPr lang="zh-CN" altLang="en-US"/>
        </a:p>
      </dgm:t>
    </dgm:pt>
    <dgm:pt modelId="{1E3DEF9E-1394-4DF2-AC5B-437B649383DD}" type="pres">
      <dgm:prSet presAssocID="{3A2FB62A-CC24-4D6C-BA7C-39CC6C8C8FFB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378335-4EDA-4FC5-99B7-F8467C174C6F}" type="pres">
      <dgm:prSet presAssocID="{D861F3FB-7C90-466B-9FF7-E3CBB897E9AD}" presName="root" presStyleCnt="0"/>
      <dgm:spPr/>
    </dgm:pt>
    <dgm:pt modelId="{C22313CD-3E62-4337-8E64-CC9872A75FE1}" type="pres">
      <dgm:prSet presAssocID="{D861F3FB-7C90-466B-9FF7-E3CBB897E9AD}" presName="rootComposite" presStyleCnt="0"/>
      <dgm:spPr/>
    </dgm:pt>
    <dgm:pt modelId="{600C31C3-E1C4-40FA-905B-AE35B01A3884}" type="pres">
      <dgm:prSet presAssocID="{D861F3FB-7C90-466B-9FF7-E3CBB897E9AD}" presName="rootText" presStyleLbl="node1" presStyleIdx="1" presStyleCnt="2"/>
      <dgm:spPr/>
      <dgm:t>
        <a:bodyPr/>
        <a:lstStyle/>
        <a:p>
          <a:endParaRPr lang="zh-CN" altLang="en-US"/>
        </a:p>
      </dgm:t>
    </dgm:pt>
    <dgm:pt modelId="{E9F70CAD-E8E2-4938-9C73-4A29D6A475A4}" type="pres">
      <dgm:prSet presAssocID="{D861F3FB-7C90-466B-9FF7-E3CBB897E9AD}" presName="rootConnector" presStyleLbl="node1" presStyleIdx="1" presStyleCnt="2"/>
      <dgm:spPr/>
      <dgm:t>
        <a:bodyPr/>
        <a:lstStyle/>
        <a:p>
          <a:endParaRPr lang="zh-CN" altLang="en-US"/>
        </a:p>
      </dgm:t>
    </dgm:pt>
    <dgm:pt modelId="{5C7988B0-D54B-40B1-8F35-A6D9AD8F3DAE}" type="pres">
      <dgm:prSet presAssocID="{D861F3FB-7C90-466B-9FF7-E3CBB897E9AD}" presName="childShape" presStyleCnt="0"/>
      <dgm:spPr/>
    </dgm:pt>
    <dgm:pt modelId="{D8A32063-D52A-46D3-B457-F7C230273053}" type="pres">
      <dgm:prSet presAssocID="{D3FC3D55-2692-4C51-BE98-9F25734A9E14}" presName="Name13" presStyleLbl="parChTrans1D2" presStyleIdx="3" presStyleCnt="5"/>
      <dgm:spPr/>
      <dgm:t>
        <a:bodyPr/>
        <a:lstStyle/>
        <a:p>
          <a:endParaRPr lang="zh-CN" altLang="en-US"/>
        </a:p>
      </dgm:t>
    </dgm:pt>
    <dgm:pt modelId="{70022F2A-9D0D-44F6-91E8-B6755FAD9C35}" type="pres">
      <dgm:prSet presAssocID="{AC597730-4530-402C-A3F3-EC660EFC10AD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C71707-F450-4AE7-A952-3E41DD4CF0E4}" type="pres">
      <dgm:prSet presAssocID="{E1669A27-0873-409B-B137-7F0721FF7259}" presName="Name13" presStyleLbl="parChTrans1D2" presStyleIdx="4" presStyleCnt="5"/>
      <dgm:spPr/>
      <dgm:t>
        <a:bodyPr/>
        <a:lstStyle/>
        <a:p>
          <a:endParaRPr lang="zh-CN" altLang="en-US"/>
        </a:p>
      </dgm:t>
    </dgm:pt>
    <dgm:pt modelId="{C6DC6C7D-5CA7-49C3-BC56-D5A232168C38}" type="pres">
      <dgm:prSet presAssocID="{2D914294-CD49-4632-B695-8646A612A9A6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B31ED50-99A9-4935-B82A-41D8868CBC99}" type="presOf" srcId="{FAB2EEF7-4CC6-47D0-8B10-58D320171689}" destId="{E01B057B-EA6C-4150-B119-7DB097A7CD70}" srcOrd="0" destOrd="0" presId="urn:microsoft.com/office/officeart/2005/8/layout/hierarchy3"/>
    <dgm:cxn modelId="{80902F3F-8FD6-4D87-A9E8-E9BF4633653E}" srcId="{BF0ACEF4-1BC9-4CB7-9996-6C5422138293}" destId="{A17611ED-AB50-4C21-B273-1E6BF973F7BA}" srcOrd="0" destOrd="0" parTransId="{3AFE5FB6-FDA2-403F-871D-7C2DD0C45B47}" sibTransId="{EE7BC105-EC31-4C13-A0ED-C58A5C317C23}"/>
    <dgm:cxn modelId="{3AD4F24E-540E-4FA2-8719-665132FBF8FC}" type="presOf" srcId="{217CA426-1498-4177-A3EE-A380AEB88AF4}" destId="{274E70EF-8213-466D-92B9-6C845EBA99B1}" srcOrd="0" destOrd="0" presId="urn:microsoft.com/office/officeart/2005/8/layout/hierarchy3"/>
    <dgm:cxn modelId="{360D6F97-31BA-484D-AC9C-5A5F0457BF60}" type="presOf" srcId="{3A2FB62A-CC24-4D6C-BA7C-39CC6C8C8FFB}" destId="{1E3DEF9E-1394-4DF2-AC5B-437B649383DD}" srcOrd="0" destOrd="0" presId="urn:microsoft.com/office/officeart/2005/8/layout/hierarchy3"/>
    <dgm:cxn modelId="{5CF88EF2-C4DB-4963-8E5A-158D8EC84A8F}" srcId="{A17611ED-AB50-4C21-B273-1E6BF973F7BA}" destId="{B408B2DC-79D7-4FC3-AFCD-E4B76AA71179}" srcOrd="1" destOrd="0" parTransId="{217CA426-1498-4177-A3EE-A380AEB88AF4}" sibTransId="{D13A8493-1EE3-462C-A76F-BE13FCA5E094}"/>
    <dgm:cxn modelId="{3260A292-44CA-4EDF-9E70-168E7F04DC10}" type="presOf" srcId="{4AEC222B-3F7F-4C4D-A436-4DCB3FE2EAA6}" destId="{CC772E1E-2112-43FA-B0AA-0DC1CA31D5F8}" srcOrd="0" destOrd="0" presId="urn:microsoft.com/office/officeart/2005/8/layout/hierarchy3"/>
    <dgm:cxn modelId="{1B5507A0-197B-4407-B3C3-4E22C5523E08}" type="presOf" srcId="{A17611ED-AB50-4C21-B273-1E6BF973F7BA}" destId="{FECB5B10-7C4A-420A-B116-C441E24B5891}" srcOrd="1" destOrd="0" presId="urn:microsoft.com/office/officeart/2005/8/layout/hierarchy3"/>
    <dgm:cxn modelId="{368D26DA-C806-428F-A06E-2A9057683F8D}" type="presOf" srcId="{E1669A27-0873-409B-B137-7F0721FF7259}" destId="{D1C71707-F450-4AE7-A952-3E41DD4CF0E4}" srcOrd="0" destOrd="0" presId="urn:microsoft.com/office/officeart/2005/8/layout/hierarchy3"/>
    <dgm:cxn modelId="{3DD2A02B-1518-40D5-AA88-AFF096B1D505}" type="presOf" srcId="{AC597730-4530-402C-A3F3-EC660EFC10AD}" destId="{70022F2A-9D0D-44F6-91E8-B6755FAD9C35}" srcOrd="0" destOrd="0" presId="urn:microsoft.com/office/officeart/2005/8/layout/hierarchy3"/>
    <dgm:cxn modelId="{CE8EDB17-9AB4-4C98-AE7F-FFD6947CE795}" type="presOf" srcId="{BF0ACEF4-1BC9-4CB7-9996-6C5422138293}" destId="{6BA3C3FD-E5B2-4351-8017-E049892F505E}" srcOrd="0" destOrd="0" presId="urn:microsoft.com/office/officeart/2005/8/layout/hierarchy3"/>
    <dgm:cxn modelId="{B2D05B4A-CB96-4BA6-95A8-2D027AEF68FE}" type="presOf" srcId="{D861F3FB-7C90-466B-9FF7-E3CBB897E9AD}" destId="{E9F70CAD-E8E2-4938-9C73-4A29D6A475A4}" srcOrd="1" destOrd="0" presId="urn:microsoft.com/office/officeart/2005/8/layout/hierarchy3"/>
    <dgm:cxn modelId="{21A62A43-00EC-40B9-82E2-4455FAB8B7C7}" type="presOf" srcId="{97425925-0833-4B1A-906F-5D37ED981EE2}" destId="{13F8CB13-D6F6-4596-8C3F-7C45703999A9}" srcOrd="0" destOrd="0" presId="urn:microsoft.com/office/officeart/2005/8/layout/hierarchy3"/>
    <dgm:cxn modelId="{3087D0B4-FC7F-4F17-82AD-38653D0AFE5B}" type="presOf" srcId="{D861F3FB-7C90-466B-9FF7-E3CBB897E9AD}" destId="{600C31C3-E1C4-40FA-905B-AE35B01A3884}" srcOrd="0" destOrd="0" presId="urn:microsoft.com/office/officeart/2005/8/layout/hierarchy3"/>
    <dgm:cxn modelId="{7623E4B4-B9B4-4D0B-9E99-817D3426F2EE}" type="presOf" srcId="{D3FC3D55-2692-4C51-BE98-9F25734A9E14}" destId="{D8A32063-D52A-46D3-B457-F7C230273053}" srcOrd="0" destOrd="0" presId="urn:microsoft.com/office/officeart/2005/8/layout/hierarchy3"/>
    <dgm:cxn modelId="{867BB485-0CFD-48FC-A5DF-F37496D0DF6C}" srcId="{D861F3FB-7C90-466B-9FF7-E3CBB897E9AD}" destId="{AC597730-4530-402C-A3F3-EC660EFC10AD}" srcOrd="0" destOrd="0" parTransId="{D3FC3D55-2692-4C51-BE98-9F25734A9E14}" sibTransId="{4FB48A2E-3CF4-4904-8322-9CE802732AF0}"/>
    <dgm:cxn modelId="{342AEC1A-F048-4880-979E-A3640D73633C}" srcId="{A17611ED-AB50-4C21-B273-1E6BF973F7BA}" destId="{3A2FB62A-CC24-4D6C-BA7C-39CC6C8C8FFB}" srcOrd="2" destOrd="0" parTransId="{97425925-0833-4B1A-906F-5D37ED981EE2}" sibTransId="{18A1CFD0-832C-49D1-9CBE-330338833689}"/>
    <dgm:cxn modelId="{F93554D8-AE5F-481B-A004-F03D9B36F7C9}" type="presOf" srcId="{2D914294-CD49-4632-B695-8646A612A9A6}" destId="{C6DC6C7D-5CA7-49C3-BC56-D5A232168C38}" srcOrd="0" destOrd="0" presId="urn:microsoft.com/office/officeart/2005/8/layout/hierarchy3"/>
    <dgm:cxn modelId="{15A46B7F-065A-44E3-AF7E-C8782A41B93E}" srcId="{BF0ACEF4-1BC9-4CB7-9996-6C5422138293}" destId="{D861F3FB-7C90-466B-9FF7-E3CBB897E9AD}" srcOrd="1" destOrd="0" parTransId="{0F9F14F1-C069-48B6-A4B4-A22B026153D3}" sibTransId="{D4DEE10F-12CC-4229-A4D6-1D4AC67353F3}"/>
    <dgm:cxn modelId="{41102763-BE24-496E-8729-63691025437F}" type="presOf" srcId="{A17611ED-AB50-4C21-B273-1E6BF973F7BA}" destId="{C5838E2A-EB31-40BD-B6D2-A977D147D251}" srcOrd="0" destOrd="0" presId="urn:microsoft.com/office/officeart/2005/8/layout/hierarchy3"/>
    <dgm:cxn modelId="{F132CE4C-55D7-4EED-94F9-1591454F22F2}" type="presOf" srcId="{B408B2DC-79D7-4FC3-AFCD-E4B76AA71179}" destId="{093A6A66-7750-41CD-8FDA-EDEA0833E76C}" srcOrd="0" destOrd="0" presId="urn:microsoft.com/office/officeart/2005/8/layout/hierarchy3"/>
    <dgm:cxn modelId="{756B0AC1-AD78-47DD-A284-4A73663A4289}" srcId="{D861F3FB-7C90-466B-9FF7-E3CBB897E9AD}" destId="{2D914294-CD49-4632-B695-8646A612A9A6}" srcOrd="1" destOrd="0" parTransId="{E1669A27-0873-409B-B137-7F0721FF7259}" sibTransId="{D2DC2C6F-8E83-406C-98A8-4160E5A2B830}"/>
    <dgm:cxn modelId="{CB8166CC-1011-4B2D-87CE-C96AB7A0CBB8}" srcId="{A17611ED-AB50-4C21-B273-1E6BF973F7BA}" destId="{4AEC222B-3F7F-4C4D-A436-4DCB3FE2EAA6}" srcOrd="0" destOrd="0" parTransId="{FAB2EEF7-4CC6-47D0-8B10-58D320171689}" sibTransId="{8F21B2E8-4CF6-4580-AC06-E2FE58CBE03F}"/>
    <dgm:cxn modelId="{8A93DF91-EB4F-4943-AF47-22E94F0FDE0F}" type="presParOf" srcId="{6BA3C3FD-E5B2-4351-8017-E049892F505E}" destId="{205B8CE5-B336-4645-AADB-E149A97F0C54}" srcOrd="0" destOrd="0" presId="urn:microsoft.com/office/officeart/2005/8/layout/hierarchy3"/>
    <dgm:cxn modelId="{45929C53-C071-4780-BCFC-D000DA20F994}" type="presParOf" srcId="{205B8CE5-B336-4645-AADB-E149A97F0C54}" destId="{BD225DF1-9199-4F82-8540-46074F16A9FC}" srcOrd="0" destOrd="0" presId="urn:microsoft.com/office/officeart/2005/8/layout/hierarchy3"/>
    <dgm:cxn modelId="{3846F84D-30A8-443A-B8BF-D9E883EC5EAE}" type="presParOf" srcId="{BD225DF1-9199-4F82-8540-46074F16A9FC}" destId="{C5838E2A-EB31-40BD-B6D2-A977D147D251}" srcOrd="0" destOrd="0" presId="urn:microsoft.com/office/officeart/2005/8/layout/hierarchy3"/>
    <dgm:cxn modelId="{01A4BD34-1E2A-4050-958E-202D8FD192CA}" type="presParOf" srcId="{BD225DF1-9199-4F82-8540-46074F16A9FC}" destId="{FECB5B10-7C4A-420A-B116-C441E24B5891}" srcOrd="1" destOrd="0" presId="urn:microsoft.com/office/officeart/2005/8/layout/hierarchy3"/>
    <dgm:cxn modelId="{0F8895FF-F6D5-451A-BAD1-6284A2322717}" type="presParOf" srcId="{205B8CE5-B336-4645-AADB-E149A97F0C54}" destId="{300A88D6-F444-4480-AD4C-8DD713F841A5}" srcOrd="1" destOrd="0" presId="urn:microsoft.com/office/officeart/2005/8/layout/hierarchy3"/>
    <dgm:cxn modelId="{C2AC02A8-DC95-4DF9-A541-5CAA075E1492}" type="presParOf" srcId="{300A88D6-F444-4480-AD4C-8DD713F841A5}" destId="{E01B057B-EA6C-4150-B119-7DB097A7CD70}" srcOrd="0" destOrd="0" presId="urn:microsoft.com/office/officeart/2005/8/layout/hierarchy3"/>
    <dgm:cxn modelId="{03C5E0E1-B64B-4E0D-AFCB-64E1D571C50E}" type="presParOf" srcId="{300A88D6-F444-4480-AD4C-8DD713F841A5}" destId="{CC772E1E-2112-43FA-B0AA-0DC1CA31D5F8}" srcOrd="1" destOrd="0" presId="urn:microsoft.com/office/officeart/2005/8/layout/hierarchy3"/>
    <dgm:cxn modelId="{3DD5A719-D069-408C-B340-9A193E101BFA}" type="presParOf" srcId="{300A88D6-F444-4480-AD4C-8DD713F841A5}" destId="{274E70EF-8213-466D-92B9-6C845EBA99B1}" srcOrd="2" destOrd="0" presId="urn:microsoft.com/office/officeart/2005/8/layout/hierarchy3"/>
    <dgm:cxn modelId="{1C6CF6B4-2A72-4D89-BE79-98475805A1AF}" type="presParOf" srcId="{300A88D6-F444-4480-AD4C-8DD713F841A5}" destId="{093A6A66-7750-41CD-8FDA-EDEA0833E76C}" srcOrd="3" destOrd="0" presId="urn:microsoft.com/office/officeart/2005/8/layout/hierarchy3"/>
    <dgm:cxn modelId="{E09FCC65-6D86-4902-ABBD-AF1A58992B35}" type="presParOf" srcId="{300A88D6-F444-4480-AD4C-8DD713F841A5}" destId="{13F8CB13-D6F6-4596-8C3F-7C45703999A9}" srcOrd="4" destOrd="0" presId="urn:microsoft.com/office/officeart/2005/8/layout/hierarchy3"/>
    <dgm:cxn modelId="{E8C8ED1D-D8E0-4585-9178-B6695D37A522}" type="presParOf" srcId="{300A88D6-F444-4480-AD4C-8DD713F841A5}" destId="{1E3DEF9E-1394-4DF2-AC5B-437B649383DD}" srcOrd="5" destOrd="0" presId="urn:microsoft.com/office/officeart/2005/8/layout/hierarchy3"/>
    <dgm:cxn modelId="{F9F7B4A5-6881-4F3A-A70E-A7C2E8FBAAD2}" type="presParOf" srcId="{6BA3C3FD-E5B2-4351-8017-E049892F505E}" destId="{78378335-4EDA-4FC5-99B7-F8467C174C6F}" srcOrd="1" destOrd="0" presId="urn:microsoft.com/office/officeart/2005/8/layout/hierarchy3"/>
    <dgm:cxn modelId="{7F0AE361-04F5-44D0-AD0B-DF5BA355A93D}" type="presParOf" srcId="{78378335-4EDA-4FC5-99B7-F8467C174C6F}" destId="{C22313CD-3E62-4337-8E64-CC9872A75FE1}" srcOrd="0" destOrd="0" presId="urn:microsoft.com/office/officeart/2005/8/layout/hierarchy3"/>
    <dgm:cxn modelId="{107B6977-4894-4EC7-ADA9-EDFF68B36F6A}" type="presParOf" srcId="{C22313CD-3E62-4337-8E64-CC9872A75FE1}" destId="{600C31C3-E1C4-40FA-905B-AE35B01A3884}" srcOrd="0" destOrd="0" presId="urn:microsoft.com/office/officeart/2005/8/layout/hierarchy3"/>
    <dgm:cxn modelId="{5AD43D9D-9F24-4BF5-BA96-322DA3C8BA94}" type="presParOf" srcId="{C22313CD-3E62-4337-8E64-CC9872A75FE1}" destId="{E9F70CAD-E8E2-4938-9C73-4A29D6A475A4}" srcOrd="1" destOrd="0" presId="urn:microsoft.com/office/officeart/2005/8/layout/hierarchy3"/>
    <dgm:cxn modelId="{5236A2FD-504C-4009-84BC-77E1910A6DF1}" type="presParOf" srcId="{78378335-4EDA-4FC5-99B7-F8467C174C6F}" destId="{5C7988B0-D54B-40B1-8F35-A6D9AD8F3DAE}" srcOrd="1" destOrd="0" presId="urn:microsoft.com/office/officeart/2005/8/layout/hierarchy3"/>
    <dgm:cxn modelId="{6BA3E2AA-BBA2-4EAE-A0C9-B858E2EA603A}" type="presParOf" srcId="{5C7988B0-D54B-40B1-8F35-A6D9AD8F3DAE}" destId="{D8A32063-D52A-46D3-B457-F7C230273053}" srcOrd="0" destOrd="0" presId="urn:microsoft.com/office/officeart/2005/8/layout/hierarchy3"/>
    <dgm:cxn modelId="{EEA9553C-F975-4B0D-99BF-2B551AF0B15F}" type="presParOf" srcId="{5C7988B0-D54B-40B1-8F35-A6D9AD8F3DAE}" destId="{70022F2A-9D0D-44F6-91E8-B6755FAD9C35}" srcOrd="1" destOrd="0" presId="urn:microsoft.com/office/officeart/2005/8/layout/hierarchy3"/>
    <dgm:cxn modelId="{7DE1432E-13AD-431C-9669-5A3701F5E6BD}" type="presParOf" srcId="{5C7988B0-D54B-40B1-8F35-A6D9AD8F3DAE}" destId="{D1C71707-F450-4AE7-A952-3E41DD4CF0E4}" srcOrd="2" destOrd="0" presId="urn:microsoft.com/office/officeart/2005/8/layout/hierarchy3"/>
    <dgm:cxn modelId="{E394A559-FA92-443D-9397-B1689AA0B9E5}" type="presParOf" srcId="{5C7988B0-D54B-40B1-8F35-A6D9AD8F3DAE}" destId="{C6DC6C7D-5CA7-49C3-BC56-D5A232168C3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1BB2A3-34F8-4578-A826-85551F96B494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363A84D1-ED66-4DF3-8323-7BBDDD79A716}">
      <dgm:prSet phldrT="[文本]"/>
      <dgm:spPr/>
      <dgm:t>
        <a:bodyPr/>
        <a:lstStyle/>
        <a:p>
          <a:r>
            <a:rPr lang="zh-CN" altLang="en-US" dirty="0" smtClean="0"/>
            <a:t>策略</a:t>
          </a:r>
          <a:endParaRPr lang="zh-CN" altLang="en-US" dirty="0"/>
        </a:p>
      </dgm:t>
    </dgm:pt>
    <dgm:pt modelId="{675E7498-A5E9-44F2-96FE-09D57C332218}" type="parTrans" cxnId="{48F84A1F-5D8A-42F6-96BC-860E6B1E7C6A}">
      <dgm:prSet/>
      <dgm:spPr/>
      <dgm:t>
        <a:bodyPr/>
        <a:lstStyle/>
        <a:p>
          <a:endParaRPr lang="zh-CN" altLang="en-US"/>
        </a:p>
      </dgm:t>
    </dgm:pt>
    <dgm:pt modelId="{EB41A79B-246A-40CF-BC8F-B68EBD190488}" type="sibTrans" cxnId="{48F84A1F-5D8A-42F6-96BC-860E6B1E7C6A}">
      <dgm:prSet/>
      <dgm:spPr/>
      <dgm:t>
        <a:bodyPr/>
        <a:lstStyle/>
        <a:p>
          <a:endParaRPr lang="zh-CN" altLang="en-US"/>
        </a:p>
      </dgm:t>
    </dgm:pt>
    <dgm:pt modelId="{1110389F-A678-4D9B-A58B-C276F3EF3A43}">
      <dgm:prSet phldrT="[文本]"/>
      <dgm:spPr/>
      <dgm:t>
        <a:bodyPr/>
        <a:lstStyle/>
        <a:p>
          <a:r>
            <a:rPr lang="zh-CN" altLang="en-US" dirty="0" smtClean="0"/>
            <a:t>反馈</a:t>
          </a:r>
          <a:endParaRPr lang="zh-CN" altLang="en-US" dirty="0"/>
        </a:p>
      </dgm:t>
    </dgm:pt>
    <dgm:pt modelId="{1231375C-7A8B-4718-809C-95A11E15B434}" type="parTrans" cxnId="{806A5C31-442D-4E68-981A-8DC793109C87}">
      <dgm:prSet/>
      <dgm:spPr/>
      <dgm:t>
        <a:bodyPr/>
        <a:lstStyle/>
        <a:p>
          <a:endParaRPr lang="zh-CN" altLang="en-US"/>
        </a:p>
      </dgm:t>
    </dgm:pt>
    <dgm:pt modelId="{4D5D2B4C-0809-49D5-8838-16B7BE86EE13}" type="sibTrans" cxnId="{806A5C31-442D-4E68-981A-8DC793109C87}">
      <dgm:prSet/>
      <dgm:spPr/>
      <dgm:t>
        <a:bodyPr/>
        <a:lstStyle/>
        <a:p>
          <a:endParaRPr lang="zh-CN" altLang="en-US"/>
        </a:p>
      </dgm:t>
    </dgm:pt>
    <dgm:pt modelId="{12F87B6F-1435-4FF7-99DD-1923D8F90510}">
      <dgm:prSet phldrT="[文本]"/>
      <dgm:spPr/>
      <dgm:t>
        <a:bodyPr/>
        <a:lstStyle/>
        <a:p>
          <a:r>
            <a:rPr lang="zh-CN" altLang="en-US" dirty="0" smtClean="0"/>
            <a:t>数据</a:t>
          </a:r>
          <a:endParaRPr lang="zh-CN" altLang="en-US" dirty="0"/>
        </a:p>
      </dgm:t>
    </dgm:pt>
    <dgm:pt modelId="{EBB80283-2CF7-47A7-95D1-438AD27EB5FB}" type="parTrans" cxnId="{666A0AA1-FA8A-4564-8A49-C17156C5B293}">
      <dgm:prSet/>
      <dgm:spPr/>
      <dgm:t>
        <a:bodyPr/>
        <a:lstStyle/>
        <a:p>
          <a:endParaRPr lang="zh-CN" altLang="en-US"/>
        </a:p>
      </dgm:t>
    </dgm:pt>
    <dgm:pt modelId="{1C14E2F8-964F-4B84-9A79-88DDF4909CC0}" type="sibTrans" cxnId="{666A0AA1-FA8A-4564-8A49-C17156C5B293}">
      <dgm:prSet/>
      <dgm:spPr/>
      <dgm:t>
        <a:bodyPr/>
        <a:lstStyle/>
        <a:p>
          <a:endParaRPr lang="zh-CN" altLang="en-US"/>
        </a:p>
      </dgm:t>
    </dgm:pt>
    <dgm:pt modelId="{F1DB9FB2-8E96-405E-A903-1504B37AA090}" type="pres">
      <dgm:prSet presAssocID="{8D1BB2A3-34F8-4578-A826-85551F96B494}" presName="compositeShape" presStyleCnt="0">
        <dgm:presLayoutVars>
          <dgm:chMax val="7"/>
          <dgm:dir/>
          <dgm:resizeHandles val="exact"/>
        </dgm:presLayoutVars>
      </dgm:prSet>
      <dgm:spPr/>
    </dgm:pt>
    <dgm:pt modelId="{B32B4E38-C820-4FA7-B16C-5C5274ADA2CC}" type="pres">
      <dgm:prSet presAssocID="{8D1BB2A3-34F8-4578-A826-85551F96B494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6E36A070-222F-4A5A-9E04-F1B12AA75441}" type="pres">
      <dgm:prSet presAssocID="{8D1BB2A3-34F8-4578-A826-85551F96B494}" presName="dummy1a" presStyleCnt="0"/>
      <dgm:spPr/>
    </dgm:pt>
    <dgm:pt modelId="{DAF4FA49-B456-40DE-A248-06255A639EF9}" type="pres">
      <dgm:prSet presAssocID="{8D1BB2A3-34F8-4578-A826-85551F96B494}" presName="dummy1b" presStyleCnt="0"/>
      <dgm:spPr/>
    </dgm:pt>
    <dgm:pt modelId="{5E4A871F-E88F-44B1-963D-683EA1470E22}" type="pres">
      <dgm:prSet presAssocID="{8D1BB2A3-34F8-4578-A826-85551F96B49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6396E-E243-4DC8-8B44-A87DF66D2920}" type="pres">
      <dgm:prSet presAssocID="{8D1BB2A3-34F8-4578-A826-85551F96B494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8F13A6EF-D2C3-46B0-AEBE-86A2E76283FC}" type="pres">
      <dgm:prSet presAssocID="{8D1BB2A3-34F8-4578-A826-85551F96B494}" presName="dummy2a" presStyleCnt="0"/>
      <dgm:spPr/>
    </dgm:pt>
    <dgm:pt modelId="{683FE1BF-8AF4-4451-B537-DA00F3C3D612}" type="pres">
      <dgm:prSet presAssocID="{8D1BB2A3-34F8-4578-A826-85551F96B494}" presName="dummy2b" presStyleCnt="0"/>
      <dgm:spPr/>
    </dgm:pt>
    <dgm:pt modelId="{BC0F6F8C-CE48-4B7F-BCF6-AFD007C6B2B0}" type="pres">
      <dgm:prSet presAssocID="{8D1BB2A3-34F8-4578-A826-85551F96B49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1C2A62-72F7-435E-BAAF-3C2C464097B6}" type="pres">
      <dgm:prSet presAssocID="{8D1BB2A3-34F8-4578-A826-85551F96B494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73709BA1-E4AB-4762-8574-62B80FEA546B}" type="pres">
      <dgm:prSet presAssocID="{8D1BB2A3-34F8-4578-A826-85551F96B494}" presName="dummy3a" presStyleCnt="0"/>
      <dgm:spPr/>
    </dgm:pt>
    <dgm:pt modelId="{8049CD8C-F53D-4DC5-B900-27331E2E5D42}" type="pres">
      <dgm:prSet presAssocID="{8D1BB2A3-34F8-4578-A826-85551F96B494}" presName="dummy3b" presStyleCnt="0"/>
      <dgm:spPr/>
    </dgm:pt>
    <dgm:pt modelId="{E9977724-FDA1-4DA6-B9EA-190BCF4626CD}" type="pres">
      <dgm:prSet presAssocID="{8D1BB2A3-34F8-4578-A826-85551F96B49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038BA3-3D4F-4A11-8F18-EDF82FDDD663}" type="pres">
      <dgm:prSet presAssocID="{EB41A79B-246A-40CF-BC8F-B68EBD190488}" presName="arrowWedge1" presStyleLbl="fgSibTrans2D1" presStyleIdx="0" presStyleCnt="3"/>
      <dgm:spPr/>
    </dgm:pt>
    <dgm:pt modelId="{1D60FDCE-FA40-4009-8F47-06F167895330}" type="pres">
      <dgm:prSet presAssocID="{4D5D2B4C-0809-49D5-8838-16B7BE86EE13}" presName="arrowWedge2" presStyleLbl="fgSibTrans2D1" presStyleIdx="1" presStyleCnt="3"/>
      <dgm:spPr/>
    </dgm:pt>
    <dgm:pt modelId="{44799B4D-74DB-4557-8F22-5A45B619C749}" type="pres">
      <dgm:prSet presAssocID="{1C14E2F8-964F-4B84-9A79-88DDF4909CC0}" presName="arrowWedge3" presStyleLbl="fgSibTrans2D1" presStyleIdx="2" presStyleCnt="3"/>
      <dgm:spPr/>
    </dgm:pt>
  </dgm:ptLst>
  <dgm:cxnLst>
    <dgm:cxn modelId="{666A0AA1-FA8A-4564-8A49-C17156C5B293}" srcId="{8D1BB2A3-34F8-4578-A826-85551F96B494}" destId="{12F87B6F-1435-4FF7-99DD-1923D8F90510}" srcOrd="2" destOrd="0" parTransId="{EBB80283-2CF7-47A7-95D1-438AD27EB5FB}" sibTransId="{1C14E2F8-964F-4B84-9A79-88DDF4909CC0}"/>
    <dgm:cxn modelId="{D4755C57-3F5C-4DBD-AB71-15EA897C998E}" type="presOf" srcId="{1110389F-A678-4D9B-A58B-C276F3EF3A43}" destId="{1336396E-E243-4DC8-8B44-A87DF66D2920}" srcOrd="0" destOrd="0" presId="urn:microsoft.com/office/officeart/2005/8/layout/cycle8"/>
    <dgm:cxn modelId="{0D533E4D-B4CB-4A24-A895-12D27DEDF9A9}" type="presOf" srcId="{363A84D1-ED66-4DF3-8323-7BBDDD79A716}" destId="{B32B4E38-C820-4FA7-B16C-5C5274ADA2CC}" srcOrd="0" destOrd="0" presId="urn:microsoft.com/office/officeart/2005/8/layout/cycle8"/>
    <dgm:cxn modelId="{D34C7CB9-915A-4473-81C9-47B0BE8DD984}" type="presOf" srcId="{1110389F-A678-4D9B-A58B-C276F3EF3A43}" destId="{BC0F6F8C-CE48-4B7F-BCF6-AFD007C6B2B0}" srcOrd="1" destOrd="0" presId="urn:microsoft.com/office/officeart/2005/8/layout/cycle8"/>
    <dgm:cxn modelId="{283316B3-3F0A-4914-95ED-CA79D0C940A9}" type="presOf" srcId="{363A84D1-ED66-4DF3-8323-7BBDDD79A716}" destId="{5E4A871F-E88F-44B1-963D-683EA1470E22}" srcOrd="1" destOrd="0" presId="urn:microsoft.com/office/officeart/2005/8/layout/cycle8"/>
    <dgm:cxn modelId="{8BB1E46B-C4AC-4D20-9413-DC2BFD735F2C}" type="presOf" srcId="{12F87B6F-1435-4FF7-99DD-1923D8F90510}" destId="{F81C2A62-72F7-435E-BAAF-3C2C464097B6}" srcOrd="0" destOrd="0" presId="urn:microsoft.com/office/officeart/2005/8/layout/cycle8"/>
    <dgm:cxn modelId="{1D6A3FD8-2604-428C-AEA8-7F1261DE0F77}" type="presOf" srcId="{12F87B6F-1435-4FF7-99DD-1923D8F90510}" destId="{E9977724-FDA1-4DA6-B9EA-190BCF4626CD}" srcOrd="1" destOrd="0" presId="urn:microsoft.com/office/officeart/2005/8/layout/cycle8"/>
    <dgm:cxn modelId="{38F82FB4-8749-440E-9BB5-5930925A013F}" type="presOf" srcId="{8D1BB2A3-34F8-4578-A826-85551F96B494}" destId="{F1DB9FB2-8E96-405E-A903-1504B37AA090}" srcOrd="0" destOrd="0" presId="urn:microsoft.com/office/officeart/2005/8/layout/cycle8"/>
    <dgm:cxn modelId="{806A5C31-442D-4E68-981A-8DC793109C87}" srcId="{8D1BB2A3-34F8-4578-A826-85551F96B494}" destId="{1110389F-A678-4D9B-A58B-C276F3EF3A43}" srcOrd="1" destOrd="0" parTransId="{1231375C-7A8B-4718-809C-95A11E15B434}" sibTransId="{4D5D2B4C-0809-49D5-8838-16B7BE86EE13}"/>
    <dgm:cxn modelId="{48F84A1F-5D8A-42F6-96BC-860E6B1E7C6A}" srcId="{8D1BB2A3-34F8-4578-A826-85551F96B494}" destId="{363A84D1-ED66-4DF3-8323-7BBDDD79A716}" srcOrd="0" destOrd="0" parTransId="{675E7498-A5E9-44F2-96FE-09D57C332218}" sibTransId="{EB41A79B-246A-40CF-BC8F-B68EBD190488}"/>
    <dgm:cxn modelId="{036943BA-6DF8-4D50-A785-642760DC28C7}" type="presParOf" srcId="{F1DB9FB2-8E96-405E-A903-1504B37AA090}" destId="{B32B4E38-C820-4FA7-B16C-5C5274ADA2CC}" srcOrd="0" destOrd="0" presId="urn:microsoft.com/office/officeart/2005/8/layout/cycle8"/>
    <dgm:cxn modelId="{AB41796A-2DB6-409F-B021-BDA175D3ABCD}" type="presParOf" srcId="{F1DB9FB2-8E96-405E-A903-1504B37AA090}" destId="{6E36A070-222F-4A5A-9E04-F1B12AA75441}" srcOrd="1" destOrd="0" presId="urn:microsoft.com/office/officeart/2005/8/layout/cycle8"/>
    <dgm:cxn modelId="{5569B6C4-1564-4EFC-82F1-103395D49506}" type="presParOf" srcId="{F1DB9FB2-8E96-405E-A903-1504B37AA090}" destId="{DAF4FA49-B456-40DE-A248-06255A639EF9}" srcOrd="2" destOrd="0" presId="urn:microsoft.com/office/officeart/2005/8/layout/cycle8"/>
    <dgm:cxn modelId="{947719F8-EEE0-4076-BA4C-0B1C2DFDF788}" type="presParOf" srcId="{F1DB9FB2-8E96-405E-A903-1504B37AA090}" destId="{5E4A871F-E88F-44B1-963D-683EA1470E22}" srcOrd="3" destOrd="0" presId="urn:microsoft.com/office/officeart/2005/8/layout/cycle8"/>
    <dgm:cxn modelId="{F3E253E4-9BD9-4100-A9E7-EBE60D32C307}" type="presParOf" srcId="{F1DB9FB2-8E96-405E-A903-1504B37AA090}" destId="{1336396E-E243-4DC8-8B44-A87DF66D2920}" srcOrd="4" destOrd="0" presId="urn:microsoft.com/office/officeart/2005/8/layout/cycle8"/>
    <dgm:cxn modelId="{B9D09459-717D-4CD1-8412-1C58120EB530}" type="presParOf" srcId="{F1DB9FB2-8E96-405E-A903-1504B37AA090}" destId="{8F13A6EF-D2C3-46B0-AEBE-86A2E76283FC}" srcOrd="5" destOrd="0" presId="urn:microsoft.com/office/officeart/2005/8/layout/cycle8"/>
    <dgm:cxn modelId="{AC3C01EB-F05C-455C-BA90-BCFBB56C49FD}" type="presParOf" srcId="{F1DB9FB2-8E96-405E-A903-1504B37AA090}" destId="{683FE1BF-8AF4-4451-B537-DA00F3C3D612}" srcOrd="6" destOrd="0" presId="urn:microsoft.com/office/officeart/2005/8/layout/cycle8"/>
    <dgm:cxn modelId="{58013703-3F92-4A35-BAF1-F7E0690715A4}" type="presParOf" srcId="{F1DB9FB2-8E96-405E-A903-1504B37AA090}" destId="{BC0F6F8C-CE48-4B7F-BCF6-AFD007C6B2B0}" srcOrd="7" destOrd="0" presId="urn:microsoft.com/office/officeart/2005/8/layout/cycle8"/>
    <dgm:cxn modelId="{4A7D00F8-9C21-46D0-A296-06E84DF3A8DE}" type="presParOf" srcId="{F1DB9FB2-8E96-405E-A903-1504B37AA090}" destId="{F81C2A62-72F7-435E-BAAF-3C2C464097B6}" srcOrd="8" destOrd="0" presId="urn:microsoft.com/office/officeart/2005/8/layout/cycle8"/>
    <dgm:cxn modelId="{4B323371-F8B3-48C8-A326-B457D84A566F}" type="presParOf" srcId="{F1DB9FB2-8E96-405E-A903-1504B37AA090}" destId="{73709BA1-E4AB-4762-8574-62B80FEA546B}" srcOrd="9" destOrd="0" presId="urn:microsoft.com/office/officeart/2005/8/layout/cycle8"/>
    <dgm:cxn modelId="{9AB6207A-2C6D-40BB-A966-529C5920B8EA}" type="presParOf" srcId="{F1DB9FB2-8E96-405E-A903-1504B37AA090}" destId="{8049CD8C-F53D-4DC5-B900-27331E2E5D42}" srcOrd="10" destOrd="0" presId="urn:microsoft.com/office/officeart/2005/8/layout/cycle8"/>
    <dgm:cxn modelId="{C3FE477C-CF06-4737-808A-4CF076B5A06A}" type="presParOf" srcId="{F1DB9FB2-8E96-405E-A903-1504B37AA090}" destId="{E9977724-FDA1-4DA6-B9EA-190BCF4626CD}" srcOrd="11" destOrd="0" presId="urn:microsoft.com/office/officeart/2005/8/layout/cycle8"/>
    <dgm:cxn modelId="{23EB6BF0-95AC-4716-A5F6-53DC98451540}" type="presParOf" srcId="{F1DB9FB2-8E96-405E-A903-1504B37AA090}" destId="{0A038BA3-3D4F-4A11-8F18-EDF82FDDD663}" srcOrd="12" destOrd="0" presId="urn:microsoft.com/office/officeart/2005/8/layout/cycle8"/>
    <dgm:cxn modelId="{5D90833C-779C-4027-8AC6-AB3A4874EDF6}" type="presParOf" srcId="{F1DB9FB2-8E96-405E-A903-1504B37AA090}" destId="{1D60FDCE-FA40-4009-8F47-06F167895330}" srcOrd="13" destOrd="0" presId="urn:microsoft.com/office/officeart/2005/8/layout/cycle8"/>
    <dgm:cxn modelId="{6F1B1A4A-1363-41D3-9F9D-99FC87A6C36B}" type="presParOf" srcId="{F1DB9FB2-8E96-405E-A903-1504B37AA090}" destId="{44799B4D-74DB-4557-8F22-5A45B619C749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0FB1FB-757E-4D28-B3F7-7C22E71000A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09769E42-0D09-4DC1-909C-A089DA890B4D}">
      <dgm:prSet phldrT="[文本]"/>
      <dgm:spPr/>
      <dgm:t>
        <a:bodyPr/>
        <a:lstStyle/>
        <a:p>
          <a:r>
            <a:rPr lang="zh-CN" altLang="en-US" dirty="0" smtClean="0"/>
            <a:t>移动终端防泄密</a:t>
          </a:r>
          <a:endParaRPr lang="en-US" altLang="zh-CN" dirty="0" smtClean="0"/>
        </a:p>
      </dgm:t>
    </dgm:pt>
    <dgm:pt modelId="{FE3FB1AD-663C-44F1-8205-9E6D0460CABA}" type="parTrans" cxnId="{6B0BB4AA-D107-4228-B79B-835A66AEE348}">
      <dgm:prSet/>
      <dgm:spPr/>
      <dgm:t>
        <a:bodyPr/>
        <a:lstStyle/>
        <a:p>
          <a:endParaRPr lang="zh-CN" altLang="en-US"/>
        </a:p>
      </dgm:t>
    </dgm:pt>
    <dgm:pt modelId="{56869810-EC93-476A-B55E-652AC69D9C36}" type="sibTrans" cxnId="{6B0BB4AA-D107-4228-B79B-835A66AEE348}">
      <dgm:prSet/>
      <dgm:spPr/>
      <dgm:t>
        <a:bodyPr/>
        <a:lstStyle/>
        <a:p>
          <a:endParaRPr lang="zh-CN" altLang="en-US"/>
        </a:p>
      </dgm:t>
    </dgm:pt>
    <dgm:pt modelId="{5C06BA0A-74FC-44C6-933D-81015B16646F}">
      <dgm:prSet phldrT="[文本]"/>
      <dgm:spPr/>
      <dgm:t>
        <a:bodyPr/>
        <a:lstStyle/>
        <a:p>
          <a:r>
            <a:rPr lang="zh-CN" altLang="en-US" dirty="0" smtClean="0"/>
            <a:t>云端防泄密</a:t>
          </a:r>
          <a:endParaRPr lang="en-US" altLang="zh-CN" dirty="0" smtClean="0"/>
        </a:p>
      </dgm:t>
    </dgm:pt>
    <dgm:pt modelId="{CCD7B3EE-B9BA-4186-900B-8E487EC77591}" type="parTrans" cxnId="{E249E022-53A7-41DC-96DA-BD5E5D2AB42A}">
      <dgm:prSet/>
      <dgm:spPr/>
      <dgm:t>
        <a:bodyPr/>
        <a:lstStyle/>
        <a:p>
          <a:endParaRPr lang="zh-CN" altLang="en-US"/>
        </a:p>
      </dgm:t>
    </dgm:pt>
    <dgm:pt modelId="{E4739D3C-C75D-495F-8EC2-8B2CF966BCA9}" type="sibTrans" cxnId="{E249E022-53A7-41DC-96DA-BD5E5D2AB42A}">
      <dgm:prSet/>
      <dgm:spPr/>
      <dgm:t>
        <a:bodyPr/>
        <a:lstStyle/>
        <a:p>
          <a:endParaRPr lang="zh-CN" altLang="en-US"/>
        </a:p>
      </dgm:t>
    </dgm:pt>
    <dgm:pt modelId="{7C3DFE14-E874-4327-858E-A304E502075D}">
      <dgm:prSet phldrT="[文本]"/>
      <dgm:spPr/>
      <dgm:t>
        <a:bodyPr/>
        <a:lstStyle/>
        <a:p>
          <a:r>
            <a:rPr lang="zh-CN" altLang="en-US" dirty="0" smtClean="0"/>
            <a:t>物联网防泄密</a:t>
          </a:r>
          <a:endParaRPr lang="en-US" altLang="zh-CN" dirty="0" smtClean="0"/>
        </a:p>
      </dgm:t>
    </dgm:pt>
    <dgm:pt modelId="{9480844B-C736-42E2-BAFE-F8C7F9995D85}" type="parTrans" cxnId="{8240B014-6C36-433D-AA4F-EBF483801382}">
      <dgm:prSet/>
      <dgm:spPr/>
      <dgm:t>
        <a:bodyPr/>
        <a:lstStyle/>
        <a:p>
          <a:endParaRPr lang="zh-CN" altLang="en-US"/>
        </a:p>
      </dgm:t>
    </dgm:pt>
    <dgm:pt modelId="{0E62D2AB-2F07-4713-9A9E-714AB6C163BA}" type="sibTrans" cxnId="{8240B014-6C36-433D-AA4F-EBF483801382}">
      <dgm:prSet/>
      <dgm:spPr/>
      <dgm:t>
        <a:bodyPr/>
        <a:lstStyle/>
        <a:p>
          <a:endParaRPr lang="zh-CN" altLang="en-US"/>
        </a:p>
      </dgm:t>
    </dgm:pt>
    <dgm:pt modelId="{C474B46B-3BFB-4661-A592-E34C3F30EB39}">
      <dgm:prSet phldrT="[文本]"/>
      <dgm:spPr/>
      <dgm:t>
        <a:bodyPr/>
        <a:lstStyle/>
        <a:p>
          <a:r>
            <a:rPr lang="zh-CN" altLang="en-US" dirty="0" smtClean="0"/>
            <a:t>虚拟化防泄密</a:t>
          </a:r>
          <a:endParaRPr lang="en-US" altLang="zh-CN" dirty="0" smtClean="0"/>
        </a:p>
      </dgm:t>
    </dgm:pt>
    <dgm:pt modelId="{6DBFC84C-3081-4BC2-84D7-961B83C1ED37}" type="parTrans" cxnId="{5D660736-6A2E-4668-A259-A093FB0577AC}">
      <dgm:prSet/>
      <dgm:spPr/>
      <dgm:t>
        <a:bodyPr/>
        <a:lstStyle/>
        <a:p>
          <a:endParaRPr lang="zh-CN" altLang="en-US"/>
        </a:p>
      </dgm:t>
    </dgm:pt>
    <dgm:pt modelId="{44CBCFBC-6A5D-4CD9-976C-580E7DD628BB}" type="sibTrans" cxnId="{5D660736-6A2E-4668-A259-A093FB0577AC}">
      <dgm:prSet/>
      <dgm:spPr/>
      <dgm:t>
        <a:bodyPr/>
        <a:lstStyle/>
        <a:p>
          <a:endParaRPr lang="zh-CN" altLang="en-US"/>
        </a:p>
      </dgm:t>
    </dgm:pt>
    <dgm:pt modelId="{7094E14A-4B53-4A1D-B2DC-5A4F00D292E1}">
      <dgm:prSet phldrT="[文本]"/>
      <dgm:spPr/>
      <dgm:t>
        <a:bodyPr/>
        <a:lstStyle/>
        <a:p>
          <a:r>
            <a:rPr lang="zh-CN" altLang="en-US" dirty="0" smtClean="0"/>
            <a:t>数据库防泄密</a:t>
          </a:r>
          <a:endParaRPr lang="en-US" altLang="zh-CN" dirty="0" smtClean="0"/>
        </a:p>
      </dgm:t>
    </dgm:pt>
    <dgm:pt modelId="{15E28720-5AFF-4B6D-9DF2-BD1940C7E42A}" type="parTrans" cxnId="{527423E7-7453-4BA7-9591-B000EA183896}">
      <dgm:prSet/>
      <dgm:spPr/>
      <dgm:t>
        <a:bodyPr/>
        <a:lstStyle/>
        <a:p>
          <a:endParaRPr lang="zh-CN" altLang="en-US"/>
        </a:p>
      </dgm:t>
    </dgm:pt>
    <dgm:pt modelId="{5A33A55B-916C-4BE2-BDD6-09111B199C8B}" type="sibTrans" cxnId="{527423E7-7453-4BA7-9591-B000EA183896}">
      <dgm:prSet/>
      <dgm:spPr/>
      <dgm:t>
        <a:bodyPr/>
        <a:lstStyle/>
        <a:p>
          <a:endParaRPr lang="zh-CN" altLang="en-US"/>
        </a:p>
      </dgm:t>
    </dgm:pt>
    <dgm:pt modelId="{09F2E4ED-D820-4BCF-B4B2-78ECBCE93F94}">
      <dgm:prSet phldrT="[文本]"/>
      <dgm:spPr/>
      <dgm:t>
        <a:bodyPr/>
        <a:lstStyle/>
        <a:p>
          <a:r>
            <a:rPr lang="zh-CN" altLang="en-US" dirty="0" smtClean="0"/>
            <a:t>社交网络防泄密</a:t>
          </a:r>
          <a:endParaRPr lang="en-US" altLang="zh-CN" dirty="0" smtClean="0"/>
        </a:p>
      </dgm:t>
    </dgm:pt>
    <dgm:pt modelId="{1A6BCCAE-2E38-44CC-BBC6-B369E2AB003B}" type="parTrans" cxnId="{71624898-6982-4A2E-8C2D-96A27577A537}">
      <dgm:prSet/>
      <dgm:spPr/>
      <dgm:t>
        <a:bodyPr/>
        <a:lstStyle/>
        <a:p>
          <a:endParaRPr lang="zh-CN" altLang="en-US"/>
        </a:p>
      </dgm:t>
    </dgm:pt>
    <dgm:pt modelId="{8E05AC83-E945-413B-A702-0A5A84582FEB}" type="sibTrans" cxnId="{71624898-6982-4A2E-8C2D-96A27577A537}">
      <dgm:prSet/>
      <dgm:spPr/>
      <dgm:t>
        <a:bodyPr/>
        <a:lstStyle/>
        <a:p>
          <a:endParaRPr lang="zh-CN" altLang="en-US"/>
        </a:p>
      </dgm:t>
    </dgm:pt>
    <dgm:pt modelId="{1FD0033A-438C-4239-B8F5-5DD0542606FF}">
      <dgm:prSet phldrT="[文本]"/>
      <dgm:spPr/>
      <dgm:t>
        <a:bodyPr/>
        <a:lstStyle/>
        <a:p>
          <a:r>
            <a:rPr lang="zh-CN" altLang="en-US" dirty="0" smtClean="0"/>
            <a:t>目前已经出现的问题</a:t>
          </a:r>
          <a:endParaRPr lang="en-US" altLang="zh-CN" dirty="0" smtClean="0"/>
        </a:p>
      </dgm:t>
    </dgm:pt>
    <dgm:pt modelId="{69488DD4-2A40-4AE9-961E-FF53D9DB35E2}" type="parTrans" cxnId="{6C80C8EC-E77E-4C14-A204-79D339BC3823}">
      <dgm:prSet/>
      <dgm:spPr/>
      <dgm:t>
        <a:bodyPr/>
        <a:lstStyle/>
        <a:p>
          <a:endParaRPr lang="zh-CN" altLang="en-US"/>
        </a:p>
      </dgm:t>
    </dgm:pt>
    <dgm:pt modelId="{EEF9211B-C5FB-48AF-95AF-7D0A996DDCFF}" type="sibTrans" cxnId="{6C80C8EC-E77E-4C14-A204-79D339BC3823}">
      <dgm:prSet/>
      <dgm:spPr/>
      <dgm:t>
        <a:bodyPr/>
        <a:lstStyle/>
        <a:p>
          <a:endParaRPr lang="zh-CN" altLang="en-US"/>
        </a:p>
      </dgm:t>
    </dgm:pt>
    <dgm:pt modelId="{34FC0253-444C-45AB-8D87-3263976F2CE6}">
      <dgm:prSet phldrT="[文本]"/>
      <dgm:spPr/>
      <dgm:t>
        <a:bodyPr/>
        <a:lstStyle/>
        <a:p>
          <a:r>
            <a:rPr lang="zh-CN" altLang="en-US" dirty="0" smtClean="0"/>
            <a:t>未来逐步会出现的问题</a:t>
          </a:r>
          <a:endParaRPr lang="en-US" altLang="zh-CN" dirty="0" smtClean="0"/>
        </a:p>
      </dgm:t>
    </dgm:pt>
    <dgm:pt modelId="{551E491A-E7E5-446A-BB40-A9BF3A0992A4}" type="parTrans" cxnId="{35443520-B5C7-4178-BBE7-0818D1AEF921}">
      <dgm:prSet/>
      <dgm:spPr/>
      <dgm:t>
        <a:bodyPr/>
        <a:lstStyle/>
        <a:p>
          <a:endParaRPr lang="zh-CN" altLang="en-US"/>
        </a:p>
      </dgm:t>
    </dgm:pt>
    <dgm:pt modelId="{7E5D876C-A9CB-4267-BC3C-A45E165C3297}" type="sibTrans" cxnId="{35443520-B5C7-4178-BBE7-0818D1AEF921}">
      <dgm:prSet/>
      <dgm:spPr/>
      <dgm:t>
        <a:bodyPr/>
        <a:lstStyle/>
        <a:p>
          <a:endParaRPr lang="zh-CN" altLang="en-US"/>
        </a:p>
      </dgm:t>
    </dgm:pt>
    <dgm:pt modelId="{E1F2FAB8-5D3A-48CE-89D3-769006592843}">
      <dgm:prSet phldrT="[文本]"/>
      <dgm:spPr/>
      <dgm:t>
        <a:bodyPr/>
        <a:lstStyle/>
        <a:p>
          <a:r>
            <a:rPr lang="en-US" altLang="zh-CN" dirty="0" smtClean="0"/>
            <a:t>IPV6</a:t>
          </a:r>
          <a:r>
            <a:rPr lang="zh-CN" altLang="en-US" dirty="0" smtClean="0"/>
            <a:t>环境防泄密</a:t>
          </a:r>
          <a:endParaRPr lang="en-US" altLang="zh-CN" dirty="0" smtClean="0"/>
        </a:p>
      </dgm:t>
    </dgm:pt>
    <dgm:pt modelId="{495313F7-9993-41FE-B720-1333D0475EC6}" type="parTrans" cxnId="{A96E6B63-0DF2-423D-AF79-B5E437DAF049}">
      <dgm:prSet/>
      <dgm:spPr/>
      <dgm:t>
        <a:bodyPr/>
        <a:lstStyle/>
        <a:p>
          <a:endParaRPr lang="zh-CN" altLang="en-US"/>
        </a:p>
      </dgm:t>
    </dgm:pt>
    <dgm:pt modelId="{D0B706A9-DC5C-4FCD-BF0B-F50D76AED7BF}" type="sibTrans" cxnId="{A96E6B63-0DF2-423D-AF79-B5E437DAF049}">
      <dgm:prSet/>
      <dgm:spPr/>
      <dgm:t>
        <a:bodyPr/>
        <a:lstStyle/>
        <a:p>
          <a:endParaRPr lang="zh-CN" altLang="en-US"/>
        </a:p>
      </dgm:t>
    </dgm:pt>
    <dgm:pt modelId="{BC430F8D-4464-43EE-B389-10CAF0462B8F}" type="pres">
      <dgm:prSet presAssocID="{620FB1FB-757E-4D28-B3F7-7C22E71000A7}" presName="linear" presStyleCnt="0">
        <dgm:presLayoutVars>
          <dgm:animLvl val="lvl"/>
          <dgm:resizeHandles val="exact"/>
        </dgm:presLayoutVars>
      </dgm:prSet>
      <dgm:spPr/>
    </dgm:pt>
    <dgm:pt modelId="{3FCB72E2-491A-4CF8-87D5-EFB14CC1A0A8}" type="pres">
      <dgm:prSet presAssocID="{1FD0033A-438C-4239-B8F5-5DD0542606FF}" presName="parentText" presStyleLbl="node1" presStyleIdx="0" presStyleCnt="2" custLinFactNeighborX="62017" custLinFactNeighborY="-39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FE2A4A-A82F-4478-B3A1-9F032077ABCB}" type="pres">
      <dgm:prSet presAssocID="{1FD0033A-438C-4239-B8F5-5DD0542606FF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B5F752-D783-4C4A-A5E5-0F00EEF38BC2}" type="pres">
      <dgm:prSet presAssocID="{34FC0253-444C-45AB-8D87-3263976F2CE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436CB4-48B5-4DD5-B8B7-0498D3B5203D}" type="pres">
      <dgm:prSet presAssocID="{34FC0253-444C-45AB-8D87-3263976F2CE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C80C8EC-E77E-4C14-A204-79D339BC3823}" srcId="{620FB1FB-757E-4D28-B3F7-7C22E71000A7}" destId="{1FD0033A-438C-4239-B8F5-5DD0542606FF}" srcOrd="0" destOrd="0" parTransId="{69488DD4-2A40-4AE9-961E-FF53D9DB35E2}" sibTransId="{EEF9211B-C5FB-48AF-95AF-7D0A996DDCFF}"/>
    <dgm:cxn modelId="{8240B014-6C36-433D-AA4F-EBF483801382}" srcId="{34FC0253-444C-45AB-8D87-3263976F2CE6}" destId="{7C3DFE14-E874-4327-858E-A304E502075D}" srcOrd="1" destOrd="0" parTransId="{9480844B-C736-42E2-BAFE-F8C7F9995D85}" sibTransId="{0E62D2AB-2F07-4713-9A9E-714AB6C163BA}"/>
    <dgm:cxn modelId="{19DE8C1A-125B-4994-82A6-851002D94810}" type="presOf" srcId="{620FB1FB-757E-4D28-B3F7-7C22E71000A7}" destId="{BC430F8D-4464-43EE-B389-10CAF0462B8F}" srcOrd="0" destOrd="0" presId="urn:microsoft.com/office/officeart/2005/8/layout/vList2"/>
    <dgm:cxn modelId="{E249E022-53A7-41DC-96DA-BD5E5D2AB42A}" srcId="{1FD0033A-438C-4239-B8F5-5DD0542606FF}" destId="{5C06BA0A-74FC-44C6-933D-81015B16646F}" srcOrd="3" destOrd="0" parTransId="{CCD7B3EE-B9BA-4186-900B-8E487EC77591}" sibTransId="{E4739D3C-C75D-495F-8EC2-8B2CF966BCA9}"/>
    <dgm:cxn modelId="{5D660736-6A2E-4668-A259-A093FB0577AC}" srcId="{34FC0253-444C-45AB-8D87-3263976F2CE6}" destId="{C474B46B-3BFB-4661-A592-E34C3F30EB39}" srcOrd="0" destOrd="0" parTransId="{6DBFC84C-3081-4BC2-84D7-961B83C1ED37}" sibTransId="{44CBCFBC-6A5D-4CD9-976C-580E7DD628BB}"/>
    <dgm:cxn modelId="{A96E6B63-0DF2-423D-AF79-B5E437DAF049}" srcId="{34FC0253-444C-45AB-8D87-3263976F2CE6}" destId="{E1F2FAB8-5D3A-48CE-89D3-769006592843}" srcOrd="2" destOrd="0" parTransId="{495313F7-9993-41FE-B720-1333D0475EC6}" sibTransId="{D0B706A9-DC5C-4FCD-BF0B-F50D76AED7BF}"/>
    <dgm:cxn modelId="{EB3AF3CF-2198-4EA1-A318-94550ED72721}" type="presOf" srcId="{34FC0253-444C-45AB-8D87-3263976F2CE6}" destId="{57B5F752-D783-4C4A-A5E5-0F00EEF38BC2}" srcOrd="0" destOrd="0" presId="urn:microsoft.com/office/officeart/2005/8/layout/vList2"/>
    <dgm:cxn modelId="{71624898-6982-4A2E-8C2D-96A27577A537}" srcId="{1FD0033A-438C-4239-B8F5-5DD0542606FF}" destId="{09F2E4ED-D820-4BCF-B4B2-78ECBCE93F94}" srcOrd="2" destOrd="0" parTransId="{1A6BCCAE-2E38-44CC-BBC6-B369E2AB003B}" sibTransId="{8E05AC83-E945-413B-A702-0A5A84582FEB}"/>
    <dgm:cxn modelId="{25CD450D-164E-4CF0-9F7F-BE2F4ABD40FB}" type="presOf" srcId="{1FD0033A-438C-4239-B8F5-5DD0542606FF}" destId="{3FCB72E2-491A-4CF8-87D5-EFB14CC1A0A8}" srcOrd="0" destOrd="0" presId="urn:microsoft.com/office/officeart/2005/8/layout/vList2"/>
    <dgm:cxn modelId="{527423E7-7453-4BA7-9591-B000EA183896}" srcId="{1FD0033A-438C-4239-B8F5-5DD0542606FF}" destId="{7094E14A-4B53-4A1D-B2DC-5A4F00D292E1}" srcOrd="0" destOrd="0" parTransId="{15E28720-5AFF-4B6D-9DF2-BD1940C7E42A}" sibTransId="{5A33A55B-916C-4BE2-BDD6-09111B199C8B}"/>
    <dgm:cxn modelId="{3F77F96E-1E72-40B4-A538-B2BB56D8241C}" type="presOf" srcId="{C474B46B-3BFB-4661-A592-E34C3F30EB39}" destId="{45436CB4-48B5-4DD5-B8B7-0498D3B5203D}" srcOrd="0" destOrd="0" presId="urn:microsoft.com/office/officeart/2005/8/layout/vList2"/>
    <dgm:cxn modelId="{D227F968-28FC-4C90-85F1-D977AC44C19D}" type="presOf" srcId="{09769E42-0D09-4DC1-909C-A089DA890B4D}" destId="{9AFE2A4A-A82F-4478-B3A1-9F032077ABCB}" srcOrd="0" destOrd="1" presId="urn:microsoft.com/office/officeart/2005/8/layout/vList2"/>
    <dgm:cxn modelId="{5E32B475-A499-4D08-9EC6-015725D6BDC1}" type="presOf" srcId="{E1F2FAB8-5D3A-48CE-89D3-769006592843}" destId="{45436CB4-48B5-4DD5-B8B7-0498D3B5203D}" srcOrd="0" destOrd="2" presId="urn:microsoft.com/office/officeart/2005/8/layout/vList2"/>
    <dgm:cxn modelId="{6C4EFF62-D8A2-4404-A05B-CDD88F06927D}" type="presOf" srcId="{7094E14A-4B53-4A1D-B2DC-5A4F00D292E1}" destId="{9AFE2A4A-A82F-4478-B3A1-9F032077ABCB}" srcOrd="0" destOrd="0" presId="urn:microsoft.com/office/officeart/2005/8/layout/vList2"/>
    <dgm:cxn modelId="{0FA9DA78-817B-434F-84AD-11D46499B16E}" type="presOf" srcId="{5C06BA0A-74FC-44C6-933D-81015B16646F}" destId="{9AFE2A4A-A82F-4478-B3A1-9F032077ABCB}" srcOrd="0" destOrd="3" presId="urn:microsoft.com/office/officeart/2005/8/layout/vList2"/>
    <dgm:cxn modelId="{6B0BB4AA-D107-4228-B79B-835A66AEE348}" srcId="{1FD0033A-438C-4239-B8F5-5DD0542606FF}" destId="{09769E42-0D09-4DC1-909C-A089DA890B4D}" srcOrd="1" destOrd="0" parTransId="{FE3FB1AD-663C-44F1-8205-9E6D0460CABA}" sibTransId="{56869810-EC93-476A-B55E-652AC69D9C36}"/>
    <dgm:cxn modelId="{35443520-B5C7-4178-BBE7-0818D1AEF921}" srcId="{620FB1FB-757E-4D28-B3F7-7C22E71000A7}" destId="{34FC0253-444C-45AB-8D87-3263976F2CE6}" srcOrd="1" destOrd="0" parTransId="{551E491A-E7E5-446A-BB40-A9BF3A0992A4}" sibTransId="{7E5D876C-A9CB-4267-BC3C-A45E165C3297}"/>
    <dgm:cxn modelId="{07CB3399-6693-4A2F-8E53-A03B13A1828F}" type="presOf" srcId="{09F2E4ED-D820-4BCF-B4B2-78ECBCE93F94}" destId="{9AFE2A4A-A82F-4478-B3A1-9F032077ABCB}" srcOrd="0" destOrd="2" presId="urn:microsoft.com/office/officeart/2005/8/layout/vList2"/>
    <dgm:cxn modelId="{453CE1C8-1159-4FC9-8336-3F0830098CF0}" type="presOf" srcId="{7C3DFE14-E874-4327-858E-A304E502075D}" destId="{45436CB4-48B5-4DD5-B8B7-0498D3B5203D}" srcOrd="0" destOrd="1" presId="urn:microsoft.com/office/officeart/2005/8/layout/vList2"/>
    <dgm:cxn modelId="{5A3FC2C2-A00B-4CD5-ADF1-C51ECE246AED}" type="presParOf" srcId="{BC430F8D-4464-43EE-B389-10CAF0462B8F}" destId="{3FCB72E2-491A-4CF8-87D5-EFB14CC1A0A8}" srcOrd="0" destOrd="0" presId="urn:microsoft.com/office/officeart/2005/8/layout/vList2"/>
    <dgm:cxn modelId="{AC5F30C4-5894-41C4-9C50-305E0FAFBE6B}" type="presParOf" srcId="{BC430F8D-4464-43EE-B389-10CAF0462B8F}" destId="{9AFE2A4A-A82F-4478-B3A1-9F032077ABCB}" srcOrd="1" destOrd="0" presId="urn:microsoft.com/office/officeart/2005/8/layout/vList2"/>
    <dgm:cxn modelId="{1C036C7C-A37F-4DE0-AC83-1A20F49242FC}" type="presParOf" srcId="{BC430F8D-4464-43EE-B389-10CAF0462B8F}" destId="{57B5F752-D783-4C4A-A5E5-0F00EEF38BC2}" srcOrd="2" destOrd="0" presId="urn:microsoft.com/office/officeart/2005/8/layout/vList2"/>
    <dgm:cxn modelId="{FB93932F-8442-493A-BD5D-DEB0490E9145}" type="presParOf" srcId="{BC430F8D-4464-43EE-B389-10CAF0462B8F}" destId="{45436CB4-48B5-4DD5-B8B7-0498D3B5203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FDB1D7-8FAC-4AD6-B206-BBD8A473DD7C}" type="doc">
      <dgm:prSet loTypeId="urn:microsoft.com/office/officeart/2005/8/layout/cycle7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AFFFF7B-5558-40DA-84B5-9F671123C55C}">
      <dgm:prSet phldrT="[文本]"/>
      <dgm:spPr/>
      <dgm:t>
        <a:bodyPr/>
        <a:lstStyle/>
        <a:p>
          <a:r>
            <a:rPr lang="zh-CN" altLang="en-US" dirty="0" smtClean="0"/>
            <a:t>新形势下新挑战</a:t>
          </a:r>
          <a:endParaRPr lang="zh-CN" altLang="en-US" dirty="0"/>
        </a:p>
      </dgm:t>
    </dgm:pt>
    <dgm:pt modelId="{870D5C02-5B04-41BB-8B99-61C747B88141}" type="parTrans" cxnId="{0B6368E9-E463-4629-8168-BFFF8AD9FA53}">
      <dgm:prSet/>
      <dgm:spPr/>
      <dgm:t>
        <a:bodyPr/>
        <a:lstStyle/>
        <a:p>
          <a:endParaRPr lang="zh-CN" altLang="en-US"/>
        </a:p>
      </dgm:t>
    </dgm:pt>
    <dgm:pt modelId="{D0D53978-AB94-40D6-A52A-AB6E67787C93}" type="sibTrans" cxnId="{0B6368E9-E463-4629-8168-BFFF8AD9FA53}">
      <dgm:prSet/>
      <dgm:spPr/>
      <dgm:t>
        <a:bodyPr/>
        <a:lstStyle/>
        <a:p>
          <a:endParaRPr lang="zh-CN" altLang="en-US"/>
        </a:p>
      </dgm:t>
    </dgm:pt>
    <dgm:pt modelId="{4D72F82F-F47B-4D30-A603-795383BCFFEA}">
      <dgm:prSet phldrT="[文本]"/>
      <dgm:spPr/>
      <dgm:t>
        <a:bodyPr/>
        <a:lstStyle/>
        <a:p>
          <a:r>
            <a:rPr lang="zh-CN" altLang="en-US" dirty="0" smtClean="0"/>
            <a:t>可视化运营</a:t>
          </a:r>
          <a:endParaRPr lang="zh-CN" altLang="en-US" dirty="0"/>
        </a:p>
      </dgm:t>
    </dgm:pt>
    <dgm:pt modelId="{823B79A2-A896-4A5B-ACA3-BA4AF2FE94FC}" type="parTrans" cxnId="{49393A4B-0066-494D-8A48-E60AF6A3B5AD}">
      <dgm:prSet/>
      <dgm:spPr/>
      <dgm:t>
        <a:bodyPr/>
        <a:lstStyle/>
        <a:p>
          <a:endParaRPr lang="zh-CN" altLang="en-US"/>
        </a:p>
      </dgm:t>
    </dgm:pt>
    <dgm:pt modelId="{AE460855-6207-4FC2-902A-59F735DDCBC3}" type="sibTrans" cxnId="{49393A4B-0066-494D-8A48-E60AF6A3B5AD}">
      <dgm:prSet/>
      <dgm:spPr/>
      <dgm:t>
        <a:bodyPr/>
        <a:lstStyle/>
        <a:p>
          <a:endParaRPr lang="zh-CN" altLang="en-US"/>
        </a:p>
      </dgm:t>
    </dgm:pt>
    <dgm:pt modelId="{37754F7E-DB1A-48D9-8C45-69FC4BA70504}">
      <dgm:prSet phldrT="[文本]"/>
      <dgm:spPr/>
      <dgm:t>
        <a:bodyPr/>
        <a:lstStyle/>
        <a:p>
          <a:r>
            <a:rPr lang="zh-CN" altLang="en-US" smtClean="0"/>
            <a:t>全面</a:t>
          </a:r>
          <a:r>
            <a:rPr lang="zh-CN" altLang="en-US" dirty="0" smtClean="0"/>
            <a:t>持续监控</a:t>
          </a:r>
          <a:endParaRPr lang="zh-CN" altLang="en-US" dirty="0"/>
        </a:p>
      </dgm:t>
    </dgm:pt>
    <dgm:pt modelId="{8DCEE4C5-5334-42D9-9105-E035714AADB9}" type="parTrans" cxnId="{FF586709-ADE8-4AD6-827B-3CB9F0E51E02}">
      <dgm:prSet/>
      <dgm:spPr/>
      <dgm:t>
        <a:bodyPr/>
        <a:lstStyle/>
        <a:p>
          <a:endParaRPr lang="zh-CN" altLang="en-US"/>
        </a:p>
      </dgm:t>
    </dgm:pt>
    <dgm:pt modelId="{A7614AB1-4DE9-4C72-968F-AFAA97D503B0}" type="sibTrans" cxnId="{FF586709-ADE8-4AD6-827B-3CB9F0E51E02}">
      <dgm:prSet/>
      <dgm:spPr/>
      <dgm:t>
        <a:bodyPr/>
        <a:lstStyle/>
        <a:p>
          <a:endParaRPr lang="zh-CN" altLang="en-US"/>
        </a:p>
      </dgm:t>
    </dgm:pt>
    <dgm:pt modelId="{F5552594-58CB-41B0-A854-2E3D17DC92A2}" type="pres">
      <dgm:prSet presAssocID="{DCFDB1D7-8FAC-4AD6-B206-BBD8A473DD7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170FC05-E0EE-47A2-89C5-EACB28D7A85F}" type="pres">
      <dgm:prSet presAssocID="{FAFFFF7B-5558-40DA-84B5-9F671123C5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FF2291-CDC1-453D-BD4F-045A817F044B}" type="pres">
      <dgm:prSet presAssocID="{D0D53978-AB94-40D6-A52A-AB6E67787C93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6472766A-A0A2-448F-93B3-7B02F08B085F}" type="pres">
      <dgm:prSet presAssocID="{D0D53978-AB94-40D6-A52A-AB6E67787C93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338F6CA-B304-402D-916E-880711002078}" type="pres">
      <dgm:prSet presAssocID="{4D72F82F-F47B-4D30-A603-795383BCFFE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7E4115-11A4-47D7-B73E-E9F33646C54D}" type="pres">
      <dgm:prSet presAssocID="{AE460855-6207-4FC2-902A-59F735DDCBC3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12D5B89E-6EC7-4853-82F2-41442BFFB69F}" type="pres">
      <dgm:prSet presAssocID="{AE460855-6207-4FC2-902A-59F735DDCBC3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E44F642-EA57-448C-BC47-618BCB9AEFBC}" type="pres">
      <dgm:prSet presAssocID="{37754F7E-DB1A-48D9-8C45-69FC4BA7050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429D3E-C2E0-483D-8F8C-DDC09756F75D}" type="pres">
      <dgm:prSet presAssocID="{A7614AB1-4DE9-4C72-968F-AFAA97D503B0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0E9B8FA0-EC22-4DEC-8FF5-CDE1D7CD6A8E}" type="pres">
      <dgm:prSet presAssocID="{A7614AB1-4DE9-4C72-968F-AFAA97D503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FFF6370-4924-41A7-8B4C-B83CB12F7839}" type="presOf" srcId="{A7614AB1-4DE9-4C72-968F-AFAA97D503B0}" destId="{A6429D3E-C2E0-483D-8F8C-DDC09756F75D}" srcOrd="0" destOrd="0" presId="urn:microsoft.com/office/officeart/2005/8/layout/cycle7"/>
    <dgm:cxn modelId="{FF586709-ADE8-4AD6-827B-3CB9F0E51E02}" srcId="{DCFDB1D7-8FAC-4AD6-B206-BBD8A473DD7C}" destId="{37754F7E-DB1A-48D9-8C45-69FC4BA70504}" srcOrd="2" destOrd="0" parTransId="{8DCEE4C5-5334-42D9-9105-E035714AADB9}" sibTransId="{A7614AB1-4DE9-4C72-968F-AFAA97D503B0}"/>
    <dgm:cxn modelId="{6EE10428-3FF5-4B2E-89CA-50947B04A9FE}" type="presOf" srcId="{DCFDB1D7-8FAC-4AD6-B206-BBD8A473DD7C}" destId="{F5552594-58CB-41B0-A854-2E3D17DC92A2}" srcOrd="0" destOrd="0" presId="urn:microsoft.com/office/officeart/2005/8/layout/cycle7"/>
    <dgm:cxn modelId="{D9FA915D-5CD2-4114-A69A-713CF61B123E}" type="presOf" srcId="{AE460855-6207-4FC2-902A-59F735DDCBC3}" destId="{12D5B89E-6EC7-4853-82F2-41442BFFB69F}" srcOrd="1" destOrd="0" presId="urn:microsoft.com/office/officeart/2005/8/layout/cycle7"/>
    <dgm:cxn modelId="{E9A740B8-CD51-40C3-954C-45F42619EE99}" type="presOf" srcId="{A7614AB1-4DE9-4C72-968F-AFAA97D503B0}" destId="{0E9B8FA0-EC22-4DEC-8FF5-CDE1D7CD6A8E}" srcOrd="1" destOrd="0" presId="urn:microsoft.com/office/officeart/2005/8/layout/cycle7"/>
    <dgm:cxn modelId="{29D62863-A478-4D6A-80A2-9A40BE8934C7}" type="presOf" srcId="{D0D53978-AB94-40D6-A52A-AB6E67787C93}" destId="{A0FF2291-CDC1-453D-BD4F-045A817F044B}" srcOrd="0" destOrd="0" presId="urn:microsoft.com/office/officeart/2005/8/layout/cycle7"/>
    <dgm:cxn modelId="{7A2AD38F-A483-4C36-BF97-1D53CF73E1CB}" type="presOf" srcId="{AE460855-6207-4FC2-902A-59F735DDCBC3}" destId="{FF7E4115-11A4-47D7-B73E-E9F33646C54D}" srcOrd="0" destOrd="0" presId="urn:microsoft.com/office/officeart/2005/8/layout/cycle7"/>
    <dgm:cxn modelId="{0B6368E9-E463-4629-8168-BFFF8AD9FA53}" srcId="{DCFDB1D7-8FAC-4AD6-B206-BBD8A473DD7C}" destId="{FAFFFF7B-5558-40DA-84B5-9F671123C55C}" srcOrd="0" destOrd="0" parTransId="{870D5C02-5B04-41BB-8B99-61C747B88141}" sibTransId="{D0D53978-AB94-40D6-A52A-AB6E67787C93}"/>
    <dgm:cxn modelId="{49393A4B-0066-494D-8A48-E60AF6A3B5AD}" srcId="{DCFDB1D7-8FAC-4AD6-B206-BBD8A473DD7C}" destId="{4D72F82F-F47B-4D30-A603-795383BCFFEA}" srcOrd="1" destOrd="0" parTransId="{823B79A2-A896-4A5B-ACA3-BA4AF2FE94FC}" sibTransId="{AE460855-6207-4FC2-902A-59F735DDCBC3}"/>
    <dgm:cxn modelId="{5F223AAC-8257-40A3-B9F3-2A4A1A2F83D9}" type="presOf" srcId="{D0D53978-AB94-40D6-A52A-AB6E67787C93}" destId="{6472766A-A0A2-448F-93B3-7B02F08B085F}" srcOrd="1" destOrd="0" presId="urn:microsoft.com/office/officeart/2005/8/layout/cycle7"/>
    <dgm:cxn modelId="{01B84861-0E13-4E8B-84D7-CE1354E5BCF4}" type="presOf" srcId="{FAFFFF7B-5558-40DA-84B5-9F671123C55C}" destId="{C170FC05-E0EE-47A2-89C5-EACB28D7A85F}" srcOrd="0" destOrd="0" presId="urn:microsoft.com/office/officeart/2005/8/layout/cycle7"/>
    <dgm:cxn modelId="{E48862B5-EF69-4165-81B9-BE34FB44129A}" type="presOf" srcId="{4D72F82F-F47B-4D30-A603-795383BCFFEA}" destId="{1338F6CA-B304-402D-916E-880711002078}" srcOrd="0" destOrd="0" presId="urn:microsoft.com/office/officeart/2005/8/layout/cycle7"/>
    <dgm:cxn modelId="{3F096D50-8998-4F96-A7C0-1037145B873F}" type="presOf" srcId="{37754F7E-DB1A-48D9-8C45-69FC4BA70504}" destId="{3E44F642-EA57-448C-BC47-618BCB9AEFBC}" srcOrd="0" destOrd="0" presId="urn:microsoft.com/office/officeart/2005/8/layout/cycle7"/>
    <dgm:cxn modelId="{242C3554-6EFA-4A01-8A1A-F4EA7533D3BD}" type="presParOf" srcId="{F5552594-58CB-41B0-A854-2E3D17DC92A2}" destId="{C170FC05-E0EE-47A2-89C5-EACB28D7A85F}" srcOrd="0" destOrd="0" presId="urn:microsoft.com/office/officeart/2005/8/layout/cycle7"/>
    <dgm:cxn modelId="{1E0FEBB0-91E6-40B9-A7E6-E2732E01F377}" type="presParOf" srcId="{F5552594-58CB-41B0-A854-2E3D17DC92A2}" destId="{A0FF2291-CDC1-453D-BD4F-045A817F044B}" srcOrd="1" destOrd="0" presId="urn:microsoft.com/office/officeart/2005/8/layout/cycle7"/>
    <dgm:cxn modelId="{B647431E-14CB-4F52-8240-D942DA2B0037}" type="presParOf" srcId="{A0FF2291-CDC1-453D-BD4F-045A817F044B}" destId="{6472766A-A0A2-448F-93B3-7B02F08B085F}" srcOrd="0" destOrd="0" presId="urn:microsoft.com/office/officeart/2005/8/layout/cycle7"/>
    <dgm:cxn modelId="{A930577C-B318-478B-AA1E-C7DC53F0DF59}" type="presParOf" srcId="{F5552594-58CB-41B0-A854-2E3D17DC92A2}" destId="{1338F6CA-B304-402D-916E-880711002078}" srcOrd="2" destOrd="0" presId="urn:microsoft.com/office/officeart/2005/8/layout/cycle7"/>
    <dgm:cxn modelId="{BBE6163F-AEF2-4FE2-9673-22ACC73BC8BD}" type="presParOf" srcId="{F5552594-58CB-41B0-A854-2E3D17DC92A2}" destId="{FF7E4115-11A4-47D7-B73E-E9F33646C54D}" srcOrd="3" destOrd="0" presId="urn:microsoft.com/office/officeart/2005/8/layout/cycle7"/>
    <dgm:cxn modelId="{52269893-3660-4E21-9F21-E762A5427983}" type="presParOf" srcId="{FF7E4115-11A4-47D7-B73E-E9F33646C54D}" destId="{12D5B89E-6EC7-4853-82F2-41442BFFB69F}" srcOrd="0" destOrd="0" presId="urn:microsoft.com/office/officeart/2005/8/layout/cycle7"/>
    <dgm:cxn modelId="{80BFD888-BF41-40F3-A156-C7E4CA5E1D3E}" type="presParOf" srcId="{F5552594-58CB-41B0-A854-2E3D17DC92A2}" destId="{3E44F642-EA57-448C-BC47-618BCB9AEFBC}" srcOrd="4" destOrd="0" presId="urn:microsoft.com/office/officeart/2005/8/layout/cycle7"/>
    <dgm:cxn modelId="{DD7946BF-2A6D-4BD0-B477-7E7BB575BA9E}" type="presParOf" srcId="{F5552594-58CB-41B0-A854-2E3D17DC92A2}" destId="{A6429D3E-C2E0-483D-8F8C-DDC09756F75D}" srcOrd="5" destOrd="0" presId="urn:microsoft.com/office/officeart/2005/8/layout/cycle7"/>
    <dgm:cxn modelId="{2D7D3F61-1CD5-4DEE-B89C-A543EAB2D750}" type="presParOf" srcId="{A6429D3E-C2E0-483D-8F8C-DDC09756F75D}" destId="{0E9B8FA0-EC22-4DEC-8FF5-CDE1D7CD6A8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3C940-5E61-4D91-A1A3-19B1D241C5DF}">
      <dsp:nvSpPr>
        <dsp:cNvPr id="0" name=""/>
        <dsp:cNvSpPr/>
      </dsp:nvSpPr>
      <dsp:spPr>
        <a:xfrm>
          <a:off x="1798796" y="278606"/>
          <a:ext cx="5529262" cy="192024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654DB-5F47-45A9-B8BC-C1883C23AF95}">
      <dsp:nvSpPr>
        <dsp:cNvPr id="0" name=""/>
        <dsp:cNvSpPr/>
      </dsp:nvSpPr>
      <dsp:spPr>
        <a:xfrm>
          <a:off x="4036218" y="4980622"/>
          <a:ext cx="1071562" cy="6858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D6DD4-2D03-459A-B2C7-5362C89663E0}">
      <dsp:nvSpPr>
        <dsp:cNvPr id="0" name=""/>
        <dsp:cNvSpPr/>
      </dsp:nvSpPr>
      <dsp:spPr>
        <a:xfrm>
          <a:off x="2000249" y="5529262"/>
          <a:ext cx="5143500" cy="1285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窃密</a:t>
          </a:r>
          <a:endParaRPr lang="zh-CN" altLang="en-US" sz="3700" kern="1200" dirty="0"/>
        </a:p>
      </dsp:txBody>
      <dsp:txXfrm>
        <a:off x="2000249" y="5529262"/>
        <a:ext cx="5143500" cy="1285875"/>
      </dsp:txXfrm>
    </dsp:sp>
    <dsp:sp modelId="{EDF91992-420D-40B5-9EAA-5F5F32149E4F}">
      <dsp:nvSpPr>
        <dsp:cNvPr id="0" name=""/>
        <dsp:cNvSpPr/>
      </dsp:nvSpPr>
      <dsp:spPr>
        <a:xfrm>
          <a:off x="3809047" y="2347150"/>
          <a:ext cx="1928812" cy="1928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数据</a:t>
          </a:r>
          <a:endParaRPr lang="zh-CN" alt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组织结构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项目信息</a:t>
          </a:r>
          <a:r>
            <a:rPr lang="en-US" altLang="zh-CN" sz="1400" kern="1200" dirty="0" smtClean="0"/>
            <a:t>/</a:t>
          </a:r>
          <a:r>
            <a:rPr lang="zh-CN" altLang="en-US" sz="1400" kern="1200" dirty="0" smtClean="0"/>
            <a:t>图纸</a:t>
          </a:r>
          <a:endParaRPr lang="zh-CN" altLang="en-US" sz="1400" kern="1200" dirty="0"/>
        </a:p>
      </dsp:txBody>
      <dsp:txXfrm>
        <a:off x="4091515" y="2629618"/>
        <a:ext cx="1363876" cy="1363876"/>
      </dsp:txXfrm>
    </dsp:sp>
    <dsp:sp modelId="{27EC03C4-5FCB-4694-8318-8817AB5C5938}">
      <dsp:nvSpPr>
        <dsp:cNvPr id="0" name=""/>
        <dsp:cNvSpPr/>
      </dsp:nvSpPr>
      <dsp:spPr>
        <a:xfrm>
          <a:off x="2428874" y="900112"/>
          <a:ext cx="1928812" cy="1928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人员</a:t>
          </a:r>
          <a:endParaRPr lang="zh-CN" alt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smtClean="0"/>
            <a:t>IT</a:t>
          </a:r>
          <a:r>
            <a:rPr lang="zh-CN" altLang="en-US" sz="1400" kern="1200" dirty="0" smtClean="0"/>
            <a:t>人员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研发人员</a:t>
          </a:r>
          <a:endParaRPr lang="zh-CN" altLang="en-US" sz="1400" kern="1200" dirty="0"/>
        </a:p>
      </dsp:txBody>
      <dsp:txXfrm>
        <a:off x="2711342" y="1182580"/>
        <a:ext cx="1363876" cy="1363876"/>
      </dsp:txXfrm>
    </dsp:sp>
    <dsp:sp modelId="{74E9F086-D92D-4F1A-BAD1-6586181F24B7}">
      <dsp:nvSpPr>
        <dsp:cNvPr id="0" name=""/>
        <dsp:cNvSpPr/>
      </dsp:nvSpPr>
      <dsp:spPr>
        <a:xfrm>
          <a:off x="4400550" y="433768"/>
          <a:ext cx="1928812" cy="1928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环境</a:t>
          </a:r>
          <a:endParaRPr lang="zh-CN" alt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WEB/MAIL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PDM</a:t>
          </a:r>
          <a:endParaRPr lang="zh-CN" altLang="en-US" sz="1400" kern="1200" dirty="0"/>
        </a:p>
      </dsp:txBody>
      <dsp:txXfrm>
        <a:off x="4683018" y="716236"/>
        <a:ext cx="1363876" cy="1363876"/>
      </dsp:txXfrm>
    </dsp:sp>
    <dsp:sp modelId="{469F3286-64DC-4475-BBFC-5E84D3AB49FD}">
      <dsp:nvSpPr>
        <dsp:cNvPr id="0" name=""/>
        <dsp:cNvSpPr/>
      </dsp:nvSpPr>
      <dsp:spPr>
        <a:xfrm>
          <a:off x="1571624" y="42862"/>
          <a:ext cx="6000750" cy="48006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6DEC5-0104-4646-B612-CF1A3E3B8743}">
      <dsp:nvSpPr>
        <dsp:cNvPr id="0" name=""/>
        <dsp:cNvSpPr/>
      </dsp:nvSpPr>
      <dsp:spPr>
        <a:xfrm>
          <a:off x="2757011" y="56574"/>
          <a:ext cx="2715577" cy="271557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新玩家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国家队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职业队</a:t>
          </a:r>
          <a:endParaRPr lang="zh-CN" altLang="en-US" sz="1200" kern="1200" dirty="0"/>
        </a:p>
      </dsp:txBody>
      <dsp:txXfrm>
        <a:off x="3119088" y="531800"/>
        <a:ext cx="1991423" cy="1222010"/>
      </dsp:txXfrm>
    </dsp:sp>
    <dsp:sp modelId="{4FA8373C-14CB-46F2-83A0-747D0D30832F}">
      <dsp:nvSpPr>
        <dsp:cNvPr id="0" name=""/>
        <dsp:cNvSpPr/>
      </dsp:nvSpPr>
      <dsp:spPr>
        <a:xfrm>
          <a:off x="3736882" y="1753810"/>
          <a:ext cx="2715577" cy="271557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新环境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移动互联网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社交网络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云计算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IPV6…</a:t>
          </a:r>
          <a:endParaRPr lang="zh-CN" altLang="en-US" sz="1200" kern="1200" dirty="0"/>
        </a:p>
      </dsp:txBody>
      <dsp:txXfrm>
        <a:off x="4567396" y="2455334"/>
        <a:ext cx="1629346" cy="1493567"/>
      </dsp:txXfrm>
    </dsp:sp>
    <dsp:sp modelId="{27665F65-E0F5-485D-94BC-0343C53DEF77}">
      <dsp:nvSpPr>
        <dsp:cNvPr id="0" name=""/>
        <dsp:cNvSpPr/>
      </dsp:nvSpPr>
      <dsp:spPr>
        <a:xfrm>
          <a:off x="1777140" y="1753810"/>
          <a:ext cx="2715577" cy="271557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新手段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彼此关联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APT</a:t>
          </a:r>
          <a:endParaRPr lang="zh-CN" altLang="en-US" sz="1200" kern="1200" dirty="0"/>
        </a:p>
      </dsp:txBody>
      <dsp:txXfrm>
        <a:off x="2032857" y="2455334"/>
        <a:ext cx="1629346" cy="14935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0AA4E-F3CA-4ABA-848C-9534FA45A760}">
      <dsp:nvSpPr>
        <dsp:cNvPr id="0" name=""/>
        <dsp:cNvSpPr/>
      </dsp:nvSpPr>
      <dsp:spPr>
        <a:xfrm>
          <a:off x="4776" y="0"/>
          <a:ext cx="1676024" cy="4464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管控</a:t>
          </a:r>
          <a:endParaRPr lang="zh-CN" altLang="en-US" sz="3600" kern="1200" dirty="0"/>
        </a:p>
      </dsp:txBody>
      <dsp:txXfrm>
        <a:off x="4776" y="0"/>
        <a:ext cx="1676024" cy="1339348"/>
      </dsp:txXfrm>
    </dsp:sp>
    <dsp:sp modelId="{2382D49E-5497-4290-9DBB-AD0E04672484}">
      <dsp:nvSpPr>
        <dsp:cNvPr id="0" name=""/>
        <dsp:cNvSpPr/>
      </dsp:nvSpPr>
      <dsp:spPr>
        <a:xfrm>
          <a:off x="172378" y="1339457"/>
          <a:ext cx="1340819" cy="650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内网管理</a:t>
          </a:r>
          <a:endParaRPr lang="zh-CN" altLang="en-US" sz="2300" kern="1200" dirty="0"/>
        </a:p>
      </dsp:txBody>
      <dsp:txXfrm>
        <a:off x="191427" y="1358506"/>
        <a:ext cx="1302721" cy="612284"/>
      </dsp:txXfrm>
    </dsp:sp>
    <dsp:sp modelId="{D354F28E-806B-43D1-820E-A39B14782428}">
      <dsp:nvSpPr>
        <dsp:cNvPr id="0" name=""/>
        <dsp:cNvSpPr/>
      </dsp:nvSpPr>
      <dsp:spPr>
        <a:xfrm>
          <a:off x="172378" y="2089898"/>
          <a:ext cx="1340819" cy="650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防水墙</a:t>
          </a:r>
          <a:endParaRPr lang="zh-CN" altLang="en-US" sz="2300" kern="1200" dirty="0"/>
        </a:p>
      </dsp:txBody>
      <dsp:txXfrm>
        <a:off x="191427" y="2108947"/>
        <a:ext cx="1302721" cy="612284"/>
      </dsp:txXfrm>
    </dsp:sp>
    <dsp:sp modelId="{6584F50F-C0D2-4579-8DE7-A2B07D538837}">
      <dsp:nvSpPr>
        <dsp:cNvPr id="0" name=""/>
        <dsp:cNvSpPr/>
      </dsp:nvSpPr>
      <dsp:spPr>
        <a:xfrm>
          <a:off x="172378" y="2840339"/>
          <a:ext cx="1340819" cy="650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smtClean="0"/>
            <a:t>U</a:t>
          </a:r>
          <a:r>
            <a:rPr lang="zh-CN" altLang="en-US" sz="2300" kern="1200" smtClean="0"/>
            <a:t>盘管理</a:t>
          </a:r>
          <a:endParaRPr lang="zh-CN" altLang="en-US" sz="2300" kern="1200" dirty="0"/>
        </a:p>
      </dsp:txBody>
      <dsp:txXfrm>
        <a:off x="191427" y="2859388"/>
        <a:ext cx="1302721" cy="612284"/>
      </dsp:txXfrm>
    </dsp:sp>
    <dsp:sp modelId="{D58DDB8C-3307-4BD5-811D-0A4F54FF72C3}">
      <dsp:nvSpPr>
        <dsp:cNvPr id="0" name=""/>
        <dsp:cNvSpPr/>
      </dsp:nvSpPr>
      <dsp:spPr>
        <a:xfrm>
          <a:off x="172378" y="3590780"/>
          <a:ext cx="1340819" cy="650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外发控制</a:t>
          </a:r>
          <a:endParaRPr lang="zh-CN" altLang="en-US" sz="2300" kern="1200" dirty="0"/>
        </a:p>
      </dsp:txBody>
      <dsp:txXfrm>
        <a:off x="191427" y="3609829"/>
        <a:ext cx="1302721" cy="612284"/>
      </dsp:txXfrm>
    </dsp:sp>
    <dsp:sp modelId="{8CE619F9-A15C-4F1D-8949-31517E76977A}">
      <dsp:nvSpPr>
        <dsp:cNvPr id="0" name=""/>
        <dsp:cNvSpPr/>
      </dsp:nvSpPr>
      <dsp:spPr>
        <a:xfrm>
          <a:off x="1806502" y="0"/>
          <a:ext cx="1676024" cy="4464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加密</a:t>
          </a:r>
          <a:endParaRPr lang="zh-CN" altLang="en-US" sz="3600" kern="1200" dirty="0"/>
        </a:p>
      </dsp:txBody>
      <dsp:txXfrm>
        <a:off x="1806502" y="0"/>
        <a:ext cx="1676024" cy="1339348"/>
      </dsp:txXfrm>
    </dsp:sp>
    <dsp:sp modelId="{29F8C3F5-D44F-4338-8431-4A56A990FED9}">
      <dsp:nvSpPr>
        <dsp:cNvPr id="0" name=""/>
        <dsp:cNvSpPr/>
      </dsp:nvSpPr>
      <dsp:spPr>
        <a:xfrm>
          <a:off x="1974104" y="1339730"/>
          <a:ext cx="1340819" cy="877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手动加密</a:t>
          </a:r>
          <a:endParaRPr lang="zh-CN" altLang="en-US" sz="2300" kern="1200" dirty="0"/>
        </a:p>
      </dsp:txBody>
      <dsp:txXfrm>
        <a:off x="1999793" y="1365419"/>
        <a:ext cx="1289441" cy="825716"/>
      </dsp:txXfrm>
    </dsp:sp>
    <dsp:sp modelId="{5BD1A94E-3504-48FE-A170-E24ED4D0E641}">
      <dsp:nvSpPr>
        <dsp:cNvPr id="0" name=""/>
        <dsp:cNvSpPr/>
      </dsp:nvSpPr>
      <dsp:spPr>
        <a:xfrm>
          <a:off x="1974104" y="2351762"/>
          <a:ext cx="1340819" cy="877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透明加密</a:t>
          </a:r>
          <a:endParaRPr lang="zh-CN" altLang="en-US" sz="2300" kern="1200" dirty="0"/>
        </a:p>
      </dsp:txBody>
      <dsp:txXfrm>
        <a:off x="1999793" y="2377451"/>
        <a:ext cx="1289441" cy="825716"/>
      </dsp:txXfrm>
    </dsp:sp>
    <dsp:sp modelId="{CAE9472C-3AE2-44B1-82C7-020249B36666}">
      <dsp:nvSpPr>
        <dsp:cNvPr id="0" name=""/>
        <dsp:cNvSpPr/>
      </dsp:nvSpPr>
      <dsp:spPr>
        <a:xfrm>
          <a:off x="1974104" y="3363795"/>
          <a:ext cx="1340819" cy="877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磁盘加密</a:t>
          </a:r>
          <a:endParaRPr lang="zh-CN" altLang="en-US" sz="2300" kern="1200" dirty="0"/>
        </a:p>
      </dsp:txBody>
      <dsp:txXfrm>
        <a:off x="1999793" y="3389484"/>
        <a:ext cx="1289441" cy="825716"/>
      </dsp:txXfrm>
    </dsp:sp>
    <dsp:sp modelId="{339D17B1-F907-42E2-BF30-A41ED6CA0970}">
      <dsp:nvSpPr>
        <dsp:cNvPr id="0" name=""/>
        <dsp:cNvSpPr/>
      </dsp:nvSpPr>
      <dsp:spPr>
        <a:xfrm>
          <a:off x="3608227" y="0"/>
          <a:ext cx="1676024" cy="4464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权限</a:t>
          </a:r>
          <a:endParaRPr lang="zh-CN" altLang="en-US" sz="3600" kern="1200" dirty="0"/>
        </a:p>
      </dsp:txBody>
      <dsp:txXfrm>
        <a:off x="3608227" y="0"/>
        <a:ext cx="1676024" cy="1339348"/>
      </dsp:txXfrm>
    </dsp:sp>
    <dsp:sp modelId="{1F5387B5-9AD0-407B-A317-15BA8DF5F126}">
      <dsp:nvSpPr>
        <dsp:cNvPr id="0" name=""/>
        <dsp:cNvSpPr/>
      </dsp:nvSpPr>
      <dsp:spPr>
        <a:xfrm>
          <a:off x="3775830" y="1339348"/>
          <a:ext cx="1340819" cy="2901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权限控置</a:t>
          </a:r>
          <a:endParaRPr lang="zh-CN" altLang="en-US" sz="2300" kern="1200" dirty="0"/>
        </a:p>
      </dsp:txBody>
      <dsp:txXfrm>
        <a:off x="3815101" y="1378619"/>
        <a:ext cx="1262277" cy="2823380"/>
      </dsp:txXfrm>
    </dsp:sp>
    <dsp:sp modelId="{23CD8D1A-ED12-4529-A41B-CD68411D2FF9}">
      <dsp:nvSpPr>
        <dsp:cNvPr id="0" name=""/>
        <dsp:cNvSpPr/>
      </dsp:nvSpPr>
      <dsp:spPr>
        <a:xfrm>
          <a:off x="5409953" y="0"/>
          <a:ext cx="1676024" cy="4464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审计</a:t>
          </a:r>
          <a:endParaRPr lang="zh-CN" altLang="en-US" sz="3600" kern="1200" dirty="0"/>
        </a:p>
      </dsp:txBody>
      <dsp:txXfrm>
        <a:off x="5409953" y="0"/>
        <a:ext cx="1676024" cy="1339348"/>
      </dsp:txXfrm>
    </dsp:sp>
    <dsp:sp modelId="{00348BBE-D188-45E7-949B-D8F681BA5D9B}">
      <dsp:nvSpPr>
        <dsp:cNvPr id="0" name=""/>
        <dsp:cNvSpPr/>
      </dsp:nvSpPr>
      <dsp:spPr>
        <a:xfrm>
          <a:off x="5577556" y="1339457"/>
          <a:ext cx="1340819" cy="650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终端审计</a:t>
          </a:r>
          <a:endParaRPr lang="zh-CN" altLang="en-US" sz="2300" kern="1200" dirty="0"/>
        </a:p>
      </dsp:txBody>
      <dsp:txXfrm>
        <a:off x="5596605" y="1358506"/>
        <a:ext cx="1302721" cy="612284"/>
      </dsp:txXfrm>
    </dsp:sp>
    <dsp:sp modelId="{60B23824-893D-4D3F-BA42-01510F3CFFCA}">
      <dsp:nvSpPr>
        <dsp:cNvPr id="0" name=""/>
        <dsp:cNvSpPr/>
      </dsp:nvSpPr>
      <dsp:spPr>
        <a:xfrm>
          <a:off x="5577556" y="2089898"/>
          <a:ext cx="1340819" cy="650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网络审计</a:t>
          </a:r>
          <a:endParaRPr lang="zh-CN" altLang="en-US" sz="2300" kern="1200" dirty="0"/>
        </a:p>
      </dsp:txBody>
      <dsp:txXfrm>
        <a:off x="5596605" y="2108947"/>
        <a:ext cx="1302721" cy="612284"/>
      </dsp:txXfrm>
    </dsp:sp>
    <dsp:sp modelId="{42794C5B-C2D0-4671-86BF-145E213D7D91}">
      <dsp:nvSpPr>
        <dsp:cNvPr id="0" name=""/>
        <dsp:cNvSpPr/>
      </dsp:nvSpPr>
      <dsp:spPr>
        <a:xfrm>
          <a:off x="5577556" y="2840339"/>
          <a:ext cx="1340819" cy="650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网关审计</a:t>
          </a:r>
          <a:endParaRPr lang="zh-CN" altLang="en-US" sz="2300" kern="1200" dirty="0"/>
        </a:p>
      </dsp:txBody>
      <dsp:txXfrm>
        <a:off x="5596605" y="2859388"/>
        <a:ext cx="1302721" cy="612284"/>
      </dsp:txXfrm>
    </dsp:sp>
    <dsp:sp modelId="{E1EE02DA-23B9-412A-9157-72722D9EE3AF}">
      <dsp:nvSpPr>
        <dsp:cNvPr id="0" name=""/>
        <dsp:cNvSpPr/>
      </dsp:nvSpPr>
      <dsp:spPr>
        <a:xfrm>
          <a:off x="5577556" y="3590780"/>
          <a:ext cx="1340819" cy="650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审计扫描</a:t>
          </a:r>
          <a:endParaRPr lang="zh-CN" altLang="en-US" sz="2300" kern="1200" dirty="0"/>
        </a:p>
      </dsp:txBody>
      <dsp:txXfrm>
        <a:off x="5596605" y="3609829"/>
        <a:ext cx="1302721" cy="612284"/>
      </dsp:txXfrm>
    </dsp:sp>
    <dsp:sp modelId="{530FCE0F-66ED-4A1F-8EC4-C91D89385A7D}">
      <dsp:nvSpPr>
        <dsp:cNvPr id="0" name=""/>
        <dsp:cNvSpPr/>
      </dsp:nvSpPr>
      <dsp:spPr>
        <a:xfrm>
          <a:off x="7211679" y="0"/>
          <a:ext cx="1676024" cy="4464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虚拟化</a:t>
          </a:r>
          <a:endParaRPr lang="zh-CN" altLang="en-US" sz="3600" kern="1200" dirty="0"/>
        </a:p>
      </dsp:txBody>
      <dsp:txXfrm>
        <a:off x="7211679" y="0"/>
        <a:ext cx="1676024" cy="1339348"/>
      </dsp:txXfrm>
    </dsp:sp>
    <dsp:sp modelId="{597681E8-A10F-4980-96C2-AD437ED27D58}">
      <dsp:nvSpPr>
        <dsp:cNvPr id="0" name=""/>
        <dsp:cNvSpPr/>
      </dsp:nvSpPr>
      <dsp:spPr>
        <a:xfrm>
          <a:off x="7379282" y="1339348"/>
          <a:ext cx="1340819" cy="2901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集中管理</a:t>
          </a:r>
          <a:endParaRPr lang="zh-CN" altLang="en-US" sz="2300" kern="1200" dirty="0"/>
        </a:p>
      </dsp:txBody>
      <dsp:txXfrm>
        <a:off x="7418553" y="1378619"/>
        <a:ext cx="1262277" cy="28233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38E2A-EB31-40BD-B6D2-A977D147D251}">
      <dsp:nvSpPr>
        <dsp:cNvPr id="0" name=""/>
        <dsp:cNvSpPr/>
      </dsp:nvSpPr>
      <dsp:spPr>
        <a:xfrm>
          <a:off x="1125884" y="3100"/>
          <a:ext cx="1708546" cy="854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终端</a:t>
          </a:r>
          <a:endParaRPr lang="zh-CN" altLang="en-US" sz="3500" kern="1200" dirty="0"/>
        </a:p>
      </dsp:txBody>
      <dsp:txXfrm>
        <a:off x="1150905" y="28121"/>
        <a:ext cx="1658504" cy="804231"/>
      </dsp:txXfrm>
    </dsp:sp>
    <dsp:sp modelId="{E01B057B-EA6C-4150-B119-7DB097A7CD70}">
      <dsp:nvSpPr>
        <dsp:cNvPr id="0" name=""/>
        <dsp:cNvSpPr/>
      </dsp:nvSpPr>
      <dsp:spPr>
        <a:xfrm>
          <a:off x="1296739" y="857374"/>
          <a:ext cx="170854" cy="640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705"/>
              </a:lnTo>
              <a:lnTo>
                <a:pt x="170854" y="6407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72E1E-2112-43FA-B0AA-0DC1CA31D5F8}">
      <dsp:nvSpPr>
        <dsp:cNvPr id="0" name=""/>
        <dsp:cNvSpPr/>
      </dsp:nvSpPr>
      <dsp:spPr>
        <a:xfrm>
          <a:off x="1467594" y="1070942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程序</a:t>
          </a:r>
          <a:endParaRPr lang="zh-CN" altLang="en-US" sz="3500" kern="1200" dirty="0"/>
        </a:p>
      </dsp:txBody>
      <dsp:txXfrm>
        <a:off x="1492615" y="1095963"/>
        <a:ext cx="1316795" cy="804231"/>
      </dsp:txXfrm>
    </dsp:sp>
    <dsp:sp modelId="{274E70EF-8213-466D-92B9-6C845EBA99B1}">
      <dsp:nvSpPr>
        <dsp:cNvPr id="0" name=""/>
        <dsp:cNvSpPr/>
      </dsp:nvSpPr>
      <dsp:spPr>
        <a:xfrm>
          <a:off x="1296739" y="857374"/>
          <a:ext cx="170854" cy="1708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8546"/>
              </a:lnTo>
              <a:lnTo>
                <a:pt x="170854" y="1708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3A6A66-7750-41CD-8FDA-EDEA0833E76C}">
      <dsp:nvSpPr>
        <dsp:cNvPr id="0" name=""/>
        <dsp:cNvSpPr/>
      </dsp:nvSpPr>
      <dsp:spPr>
        <a:xfrm>
          <a:off x="1467594" y="2138784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文件</a:t>
          </a:r>
          <a:endParaRPr lang="zh-CN" altLang="en-US" sz="3500" kern="1200" dirty="0"/>
        </a:p>
      </dsp:txBody>
      <dsp:txXfrm>
        <a:off x="1492615" y="2163805"/>
        <a:ext cx="1316795" cy="804231"/>
      </dsp:txXfrm>
    </dsp:sp>
    <dsp:sp modelId="{13F8CB13-D6F6-4596-8C3F-7C45703999A9}">
      <dsp:nvSpPr>
        <dsp:cNvPr id="0" name=""/>
        <dsp:cNvSpPr/>
      </dsp:nvSpPr>
      <dsp:spPr>
        <a:xfrm>
          <a:off x="1296739" y="857374"/>
          <a:ext cx="170854" cy="2776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6388"/>
              </a:lnTo>
              <a:lnTo>
                <a:pt x="170854" y="27763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3DEF9E-1394-4DF2-AC5B-437B649383DD}">
      <dsp:nvSpPr>
        <dsp:cNvPr id="0" name=""/>
        <dsp:cNvSpPr/>
      </dsp:nvSpPr>
      <dsp:spPr>
        <a:xfrm>
          <a:off x="1467594" y="3206625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行为</a:t>
          </a:r>
          <a:endParaRPr lang="zh-CN" altLang="en-US" sz="3500" kern="1200" dirty="0"/>
        </a:p>
      </dsp:txBody>
      <dsp:txXfrm>
        <a:off x="1492615" y="3231646"/>
        <a:ext cx="1316795" cy="804231"/>
      </dsp:txXfrm>
    </dsp:sp>
    <dsp:sp modelId="{600C31C3-E1C4-40FA-905B-AE35B01A3884}">
      <dsp:nvSpPr>
        <dsp:cNvPr id="0" name=""/>
        <dsp:cNvSpPr/>
      </dsp:nvSpPr>
      <dsp:spPr>
        <a:xfrm>
          <a:off x="3261568" y="3100"/>
          <a:ext cx="1708546" cy="854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网络</a:t>
          </a:r>
          <a:endParaRPr lang="zh-CN" altLang="en-US" sz="3500" kern="1200" dirty="0"/>
        </a:p>
      </dsp:txBody>
      <dsp:txXfrm>
        <a:off x="3286589" y="28121"/>
        <a:ext cx="1658504" cy="804231"/>
      </dsp:txXfrm>
    </dsp:sp>
    <dsp:sp modelId="{D8A32063-D52A-46D3-B457-F7C230273053}">
      <dsp:nvSpPr>
        <dsp:cNvPr id="0" name=""/>
        <dsp:cNvSpPr/>
      </dsp:nvSpPr>
      <dsp:spPr>
        <a:xfrm>
          <a:off x="3432423" y="857374"/>
          <a:ext cx="170854" cy="640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705"/>
              </a:lnTo>
              <a:lnTo>
                <a:pt x="170854" y="6407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22F2A-9D0D-44F6-91E8-B6755FAD9C35}">
      <dsp:nvSpPr>
        <dsp:cNvPr id="0" name=""/>
        <dsp:cNvSpPr/>
      </dsp:nvSpPr>
      <dsp:spPr>
        <a:xfrm>
          <a:off x="3603277" y="1070942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协议</a:t>
          </a:r>
          <a:endParaRPr lang="zh-CN" altLang="en-US" sz="3500" kern="1200" dirty="0"/>
        </a:p>
      </dsp:txBody>
      <dsp:txXfrm>
        <a:off x="3628298" y="1095963"/>
        <a:ext cx="1316795" cy="804231"/>
      </dsp:txXfrm>
    </dsp:sp>
    <dsp:sp modelId="{D1C71707-F450-4AE7-A952-3E41DD4CF0E4}">
      <dsp:nvSpPr>
        <dsp:cNvPr id="0" name=""/>
        <dsp:cNvSpPr/>
      </dsp:nvSpPr>
      <dsp:spPr>
        <a:xfrm>
          <a:off x="3432423" y="857374"/>
          <a:ext cx="170854" cy="1708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8546"/>
              </a:lnTo>
              <a:lnTo>
                <a:pt x="170854" y="1708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DC6C7D-5CA7-49C3-BC56-D5A232168C38}">
      <dsp:nvSpPr>
        <dsp:cNvPr id="0" name=""/>
        <dsp:cNvSpPr/>
      </dsp:nvSpPr>
      <dsp:spPr>
        <a:xfrm>
          <a:off x="3603277" y="2138784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内容</a:t>
          </a:r>
          <a:endParaRPr lang="zh-CN" altLang="en-US" sz="3500" kern="1200" dirty="0"/>
        </a:p>
      </dsp:txBody>
      <dsp:txXfrm>
        <a:off x="3628298" y="2163805"/>
        <a:ext cx="1316795" cy="8042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B4E38-C820-4FA7-B16C-5C5274ADA2CC}">
      <dsp:nvSpPr>
        <dsp:cNvPr id="0" name=""/>
        <dsp:cNvSpPr/>
      </dsp:nvSpPr>
      <dsp:spPr>
        <a:xfrm>
          <a:off x="2292194" y="294187"/>
          <a:ext cx="3801808" cy="3801808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策略</a:t>
          </a:r>
          <a:endParaRPr lang="zh-CN" altLang="en-US" sz="4300" kern="1200" dirty="0"/>
        </a:p>
      </dsp:txBody>
      <dsp:txXfrm>
        <a:off x="4295838" y="1099809"/>
        <a:ext cx="1357788" cy="1131490"/>
      </dsp:txXfrm>
    </dsp:sp>
    <dsp:sp modelId="{1336396E-E243-4DC8-8B44-A87DF66D2920}">
      <dsp:nvSpPr>
        <dsp:cNvPr id="0" name=""/>
        <dsp:cNvSpPr/>
      </dsp:nvSpPr>
      <dsp:spPr>
        <a:xfrm>
          <a:off x="2213895" y="429966"/>
          <a:ext cx="3801808" cy="3801808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反馈</a:t>
          </a:r>
          <a:endParaRPr lang="zh-CN" altLang="en-US" sz="4300" kern="1200" dirty="0"/>
        </a:p>
      </dsp:txBody>
      <dsp:txXfrm>
        <a:off x="3119088" y="2896616"/>
        <a:ext cx="2036683" cy="995711"/>
      </dsp:txXfrm>
    </dsp:sp>
    <dsp:sp modelId="{F81C2A62-72F7-435E-BAAF-3C2C464097B6}">
      <dsp:nvSpPr>
        <dsp:cNvPr id="0" name=""/>
        <dsp:cNvSpPr/>
      </dsp:nvSpPr>
      <dsp:spPr>
        <a:xfrm>
          <a:off x="2135596" y="294187"/>
          <a:ext cx="3801808" cy="3801808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数据</a:t>
          </a:r>
          <a:endParaRPr lang="zh-CN" altLang="en-US" sz="4300" kern="1200" dirty="0"/>
        </a:p>
      </dsp:txBody>
      <dsp:txXfrm>
        <a:off x="2575972" y="1099809"/>
        <a:ext cx="1357788" cy="1131490"/>
      </dsp:txXfrm>
    </dsp:sp>
    <dsp:sp modelId="{0A038BA3-3D4F-4A11-8F18-EDF82FDDD663}">
      <dsp:nvSpPr>
        <dsp:cNvPr id="0" name=""/>
        <dsp:cNvSpPr/>
      </dsp:nvSpPr>
      <dsp:spPr>
        <a:xfrm>
          <a:off x="2057158" y="58837"/>
          <a:ext cx="4272509" cy="427250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0FDCE-FA40-4009-8F47-06F167895330}">
      <dsp:nvSpPr>
        <dsp:cNvPr id="0" name=""/>
        <dsp:cNvSpPr/>
      </dsp:nvSpPr>
      <dsp:spPr>
        <a:xfrm>
          <a:off x="1978545" y="194376"/>
          <a:ext cx="4272509" cy="427250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99B4D-74DB-4557-8F22-5A45B619C749}">
      <dsp:nvSpPr>
        <dsp:cNvPr id="0" name=""/>
        <dsp:cNvSpPr/>
      </dsp:nvSpPr>
      <dsp:spPr>
        <a:xfrm>
          <a:off x="1899932" y="58837"/>
          <a:ext cx="4272509" cy="427250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B72E2-491A-4CF8-87D5-EFB14CC1A0A8}">
      <dsp:nvSpPr>
        <dsp:cNvPr id="0" name=""/>
        <dsp:cNvSpPr/>
      </dsp:nvSpPr>
      <dsp:spPr>
        <a:xfrm>
          <a:off x="0" y="34971"/>
          <a:ext cx="3981128" cy="721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目前已经出现的问题</a:t>
          </a:r>
          <a:endParaRPr lang="en-US" altLang="zh-CN" sz="2300" kern="1200" dirty="0" smtClean="0"/>
        </a:p>
      </dsp:txBody>
      <dsp:txXfrm>
        <a:off x="35222" y="70193"/>
        <a:ext cx="3910684" cy="651080"/>
      </dsp:txXfrm>
    </dsp:sp>
    <dsp:sp modelId="{9AFE2A4A-A82F-4478-B3A1-9F032077ABCB}">
      <dsp:nvSpPr>
        <dsp:cNvPr id="0" name=""/>
        <dsp:cNvSpPr/>
      </dsp:nvSpPr>
      <dsp:spPr>
        <a:xfrm>
          <a:off x="0" y="763266"/>
          <a:ext cx="3981128" cy="171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40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/>
            <a:t>数据库防泄密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/>
            <a:t>移动终端防泄密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/>
            <a:t>社交网络防泄密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/>
            <a:t>云端防泄密</a:t>
          </a:r>
          <a:endParaRPr lang="en-US" altLang="zh-CN" sz="1800" kern="1200" dirty="0" smtClean="0"/>
        </a:p>
      </dsp:txBody>
      <dsp:txXfrm>
        <a:off x="0" y="763266"/>
        <a:ext cx="3981128" cy="1713960"/>
      </dsp:txXfrm>
    </dsp:sp>
    <dsp:sp modelId="{57B5F752-D783-4C4A-A5E5-0F00EEF38BC2}">
      <dsp:nvSpPr>
        <dsp:cNvPr id="0" name=""/>
        <dsp:cNvSpPr/>
      </dsp:nvSpPr>
      <dsp:spPr>
        <a:xfrm>
          <a:off x="0" y="2477226"/>
          <a:ext cx="3981128" cy="721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未来逐步会出现的问题</a:t>
          </a:r>
          <a:endParaRPr lang="en-US" altLang="zh-CN" sz="2300" kern="1200" dirty="0" smtClean="0"/>
        </a:p>
      </dsp:txBody>
      <dsp:txXfrm>
        <a:off x="35222" y="2512448"/>
        <a:ext cx="3910684" cy="651080"/>
      </dsp:txXfrm>
    </dsp:sp>
    <dsp:sp modelId="{45436CB4-48B5-4DD5-B8B7-0498D3B5203D}">
      <dsp:nvSpPr>
        <dsp:cNvPr id="0" name=""/>
        <dsp:cNvSpPr/>
      </dsp:nvSpPr>
      <dsp:spPr>
        <a:xfrm>
          <a:off x="0" y="3198750"/>
          <a:ext cx="3981128" cy="128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40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/>
            <a:t>虚拟化防泄密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/>
            <a:t>物联网防泄密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800" kern="1200" dirty="0" smtClean="0"/>
            <a:t>IPV6</a:t>
          </a:r>
          <a:r>
            <a:rPr lang="zh-CN" altLang="en-US" sz="1800" kern="1200" dirty="0" smtClean="0"/>
            <a:t>环境防泄密</a:t>
          </a:r>
          <a:endParaRPr lang="en-US" altLang="zh-CN" sz="1800" kern="1200" dirty="0" smtClean="0"/>
        </a:p>
      </dsp:txBody>
      <dsp:txXfrm>
        <a:off x="0" y="3198750"/>
        <a:ext cx="3981128" cy="12854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0FC05-E0EE-47A2-89C5-EACB28D7A85F}">
      <dsp:nvSpPr>
        <dsp:cNvPr id="0" name=""/>
        <dsp:cNvSpPr/>
      </dsp:nvSpPr>
      <dsp:spPr>
        <a:xfrm>
          <a:off x="1995785" y="1179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新形势下新挑战</a:t>
          </a:r>
          <a:endParaRPr lang="zh-CN" altLang="en-US" sz="2100" kern="1200" dirty="0"/>
        </a:p>
      </dsp:txBody>
      <dsp:txXfrm>
        <a:off x="2026603" y="31997"/>
        <a:ext cx="2042793" cy="990578"/>
      </dsp:txXfrm>
    </dsp:sp>
    <dsp:sp modelId="{A0FF2291-CDC1-453D-BD4F-045A817F044B}">
      <dsp:nvSpPr>
        <dsp:cNvPr id="0" name=""/>
        <dsp:cNvSpPr/>
      </dsp:nvSpPr>
      <dsp:spPr>
        <a:xfrm rot="3600000">
          <a:off x="3368523" y="1847862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3479006" y="1921517"/>
        <a:ext cx="875480" cy="220965"/>
      </dsp:txXfrm>
    </dsp:sp>
    <dsp:sp modelId="{1338F6CA-B304-402D-916E-880711002078}">
      <dsp:nvSpPr>
        <dsp:cNvPr id="0" name=""/>
        <dsp:cNvSpPr/>
      </dsp:nvSpPr>
      <dsp:spPr>
        <a:xfrm>
          <a:off x="3733278" y="3010605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可视化运营</a:t>
          </a:r>
          <a:endParaRPr lang="zh-CN" altLang="en-US" sz="2100" kern="1200" dirty="0"/>
        </a:p>
      </dsp:txBody>
      <dsp:txXfrm>
        <a:off x="3764096" y="3041423"/>
        <a:ext cx="2042793" cy="990578"/>
      </dsp:txXfrm>
    </dsp:sp>
    <dsp:sp modelId="{FF7E4115-11A4-47D7-B73E-E9F33646C54D}">
      <dsp:nvSpPr>
        <dsp:cNvPr id="0" name=""/>
        <dsp:cNvSpPr/>
      </dsp:nvSpPr>
      <dsp:spPr>
        <a:xfrm rot="10800000">
          <a:off x="2499777" y="3352575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10800000">
        <a:off x="2610259" y="3426230"/>
        <a:ext cx="875480" cy="220965"/>
      </dsp:txXfrm>
    </dsp:sp>
    <dsp:sp modelId="{3E44F642-EA57-448C-BC47-618BCB9AEFBC}">
      <dsp:nvSpPr>
        <dsp:cNvPr id="0" name=""/>
        <dsp:cNvSpPr/>
      </dsp:nvSpPr>
      <dsp:spPr>
        <a:xfrm>
          <a:off x="258291" y="3010605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smtClean="0"/>
            <a:t>全面</a:t>
          </a:r>
          <a:r>
            <a:rPr lang="zh-CN" altLang="en-US" sz="2100" kern="1200" dirty="0" smtClean="0"/>
            <a:t>持续监控</a:t>
          </a:r>
          <a:endParaRPr lang="zh-CN" altLang="en-US" sz="2100" kern="1200" dirty="0"/>
        </a:p>
      </dsp:txBody>
      <dsp:txXfrm>
        <a:off x="289109" y="3041423"/>
        <a:ext cx="2042793" cy="990578"/>
      </dsp:txXfrm>
    </dsp:sp>
    <dsp:sp modelId="{A6429D3E-C2E0-483D-8F8C-DDC09756F75D}">
      <dsp:nvSpPr>
        <dsp:cNvPr id="0" name=""/>
        <dsp:cNvSpPr/>
      </dsp:nvSpPr>
      <dsp:spPr>
        <a:xfrm rot="18000000">
          <a:off x="1631030" y="1847862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1741513" y="1921517"/>
        <a:ext cx="875480" cy="220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C1375-C005-4332-B4B3-4B412B76CC9C}" type="datetimeFigureOut">
              <a:rPr lang="zh-CN" altLang="en-US" smtClean="0"/>
              <a:t>2012-7-3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989B3-2BA6-4011-90A8-8D851AE6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11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F388-4B72-485A-AF2C-D50AC5AC2765}" type="datetimeFigureOut">
              <a:rPr lang="zh-CN" altLang="en-US" smtClean="0"/>
              <a:t>2012-7-3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838BF-6868-4668-AD6F-6E7B81F5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7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仓央嘉措的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见与不见</a:t>
            </a:r>
            <a:r>
              <a:rPr lang="en-US" altLang="zh-CN" dirty="0" smtClean="0"/>
              <a:t>》</a:t>
            </a:r>
          </a:p>
          <a:p>
            <a:r>
              <a:rPr lang="zh-CN" altLang="en-US" dirty="0" smtClean="0"/>
              <a:t>你见，或者不见我 </a:t>
            </a:r>
          </a:p>
          <a:p>
            <a:r>
              <a:rPr lang="zh-CN" altLang="en-US" dirty="0" smtClean="0"/>
              <a:t>我就在那里 </a:t>
            </a:r>
          </a:p>
          <a:p>
            <a:r>
              <a:rPr lang="zh-CN" altLang="en-US" dirty="0" smtClean="0"/>
              <a:t>不悲不喜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泄密也是，你知道，或者不知道，洞就在那里，无声无息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38BF-6868-4668-AD6F-6E7B81F58CA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8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：接收特定微博帐号的指令，指令包括：升级、自毁、上传数据</a:t>
            </a:r>
            <a:endParaRPr lang="en-US" altLang="zh-CN" dirty="0" smtClean="0"/>
          </a:p>
          <a:p>
            <a:r>
              <a:rPr lang="zh-CN" altLang="en-US" dirty="0" smtClean="0"/>
              <a:t>功能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：数据加密上传到</a:t>
            </a:r>
            <a:r>
              <a:rPr lang="en-US" altLang="zh-CN" smtClean="0"/>
              <a:t>S3</a:t>
            </a:r>
            <a:r>
              <a:rPr lang="zh-CN" altLang="en-US" smtClean="0"/>
              <a:t>，</a:t>
            </a:r>
            <a:r>
              <a:rPr lang="zh-CN" altLang="en-US" dirty="0" smtClean="0"/>
              <a:t>帐号通过微博确定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38BF-6868-4668-AD6F-6E7B81F58C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70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CAD</a:t>
            </a:r>
            <a:r>
              <a:rPr lang="zh-CN" altLang="en-US" dirty="0" smtClean="0"/>
              <a:t>数据之外，还</a:t>
            </a:r>
            <a:r>
              <a:rPr lang="zh-CN" altLang="en-US" baseline="0" dirty="0" smtClean="0"/>
              <a:t>窃取</a:t>
            </a:r>
            <a:r>
              <a:rPr lang="en-US" altLang="zh-CN" baseline="0" dirty="0" smtClean="0"/>
              <a:t>EMAIL</a:t>
            </a:r>
            <a:r>
              <a:rPr lang="zh-CN" altLang="en-US" baseline="0" dirty="0" smtClean="0"/>
              <a:t>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38BF-6868-4668-AD6F-6E7B81F58CA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24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新手段中的彼此关联，指的是只做好自己的安全，是不够的。比如：通过撞库，</a:t>
            </a:r>
            <a:r>
              <a:rPr lang="en-US" altLang="zh-CN" dirty="0" smtClean="0"/>
              <a:t>CSDN</a:t>
            </a:r>
            <a:r>
              <a:rPr lang="zh-CN" altLang="en-US" dirty="0" smtClean="0"/>
              <a:t>可能牵扯到京东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38BF-6868-4668-AD6F-6E7B81F58C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2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一个黑客轻轻地走了，不带走一片云彩</a:t>
            </a:r>
            <a:endParaRPr lang="en-US" altLang="zh-CN" dirty="0" smtClean="0"/>
          </a:p>
          <a:p>
            <a:r>
              <a:rPr lang="zh-CN" altLang="en-US" dirty="0" smtClean="0"/>
              <a:t>一群黑客悄悄地出手了，带走了</a:t>
            </a:r>
            <a:r>
              <a:rPr lang="en-US" altLang="zh-CN" dirty="0" smtClean="0"/>
              <a:t>8000</a:t>
            </a:r>
            <a:r>
              <a:rPr lang="zh-CN" altLang="en-US" dirty="0" smtClean="0"/>
              <a:t>万美元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38BF-6868-4668-AD6F-6E7B81F58CA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052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简单来说，</a:t>
            </a:r>
            <a:r>
              <a:rPr lang="en-US" altLang="zh-CN" dirty="0" smtClean="0"/>
              <a:t>DLP</a:t>
            </a:r>
            <a:r>
              <a:rPr lang="zh-CN" altLang="en-US" dirty="0" smtClean="0"/>
              <a:t>是“火灾”前的预警工具，也是“火灾”后的救火工具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38BF-6868-4668-AD6F-6E7B81F58CA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439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全员持续监控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38BF-6868-4668-AD6F-6E7B81F58CA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43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淡化员工“监视”的感受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38BF-6868-4668-AD6F-6E7B81F58CA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2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3059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图片 5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805264"/>
            <a:ext cx="1666875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10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30769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图片 5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51326"/>
            <a:ext cx="1666875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03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30769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图片 5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51326"/>
            <a:ext cx="1666875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06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30769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图片 5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724" y="6337030"/>
            <a:ext cx="1666875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92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30769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图片 5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51326"/>
            <a:ext cx="1666875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1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30769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图片 9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51326"/>
            <a:ext cx="1666875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29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30769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9" name="图片 8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51326"/>
            <a:ext cx="1666875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8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30769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5" name="图片 4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51326"/>
            <a:ext cx="1666875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46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0" y="30769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图片 3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51326"/>
            <a:ext cx="1666875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0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44624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" name="图片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51326"/>
            <a:ext cx="1666875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2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44624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" name="图片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51326"/>
            <a:ext cx="1666875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63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0" y="44624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16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Wu_lujia@venustech.com.cn" TargetMode="External"/><Relationship Id="rId2" Type="http://schemas.openxmlformats.org/officeDocument/2006/relationships/hyperlink" Target="http://www.venustech.com.cn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16832"/>
            <a:ext cx="8062664" cy="1470025"/>
          </a:xfrm>
        </p:spPr>
        <p:txBody>
          <a:bodyPr/>
          <a:lstStyle/>
          <a:p>
            <a:r>
              <a:rPr lang="zh-CN" altLang="en-US" dirty="0" smtClean="0"/>
              <a:t>数据泄密新挑战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18248"/>
            <a:ext cx="6400800" cy="83894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吴鲁加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41710" y="3003029"/>
            <a:ext cx="7772400" cy="930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DLP</a:t>
            </a:r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运营，泄密看得见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9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dropbox\archive\picture\reckz0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84" y="908720"/>
            <a:ext cx="5088469" cy="43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019" y="3512790"/>
            <a:ext cx="4610100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17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dropbox\archive\picture\撞库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4664"/>
            <a:ext cx="6563066" cy="3783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83" y="4569296"/>
            <a:ext cx="72866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9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857250"/>
            <a:ext cx="497205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3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/>
              <a:t>定向爆破</a:t>
            </a:r>
            <a:endParaRPr lang="zh-CN" altLang="en-US" b="1" dirty="0"/>
          </a:p>
        </p:txBody>
      </p:sp>
      <p:pic>
        <p:nvPicPr>
          <p:cNvPr id="4" name="定向爆破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91.9648" end="8914.8788"/>
                </p14:media>
              </p:ext>
            </p:extLst>
          </p:nvPr>
        </p:nvPicPr>
        <p:blipFill>
          <a:blip r:embed="rId4">
            <a:lum contrast="29000"/>
          </a:blip>
          <a:stretch>
            <a:fillRect/>
          </a:stretch>
        </p:blipFill>
        <p:spPr>
          <a:xfrm>
            <a:off x="2286000" y="206084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现实：泄密了！</a:t>
            </a:r>
            <a:endParaRPr lang="en-US" altLang="zh-CN" dirty="0" smtClean="0"/>
          </a:p>
          <a:p>
            <a:r>
              <a:rPr lang="zh-CN" altLang="en-US" dirty="0" smtClean="0"/>
              <a:t>分析：哪漏的？</a:t>
            </a:r>
            <a:endParaRPr lang="en-US" altLang="zh-CN" dirty="0" smtClean="0"/>
          </a:p>
          <a:p>
            <a:r>
              <a:rPr lang="zh-CN" altLang="en-US" dirty="0" smtClean="0"/>
              <a:t>运营：怎么办？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93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9" y="233613"/>
            <a:ext cx="8971140" cy="59594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633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67846"/>
            <a:ext cx="7776864" cy="5481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8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4" y="1471147"/>
            <a:ext cx="6733232" cy="41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现实：泄密了！</a:t>
            </a:r>
            <a:endParaRPr lang="en-US" altLang="zh-CN" dirty="0" smtClean="0"/>
          </a:p>
          <a:p>
            <a:r>
              <a:rPr lang="zh-CN" altLang="en-US" dirty="0" smtClean="0"/>
              <a:t>分析：哪漏的？</a:t>
            </a:r>
            <a:endParaRPr lang="en-US" altLang="zh-CN" dirty="0" smtClean="0"/>
          </a:p>
          <a:p>
            <a:r>
              <a:rPr lang="zh-CN" altLang="en-US" dirty="0" smtClean="0"/>
              <a:t>运营：怎么办？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564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观点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：全面持续监控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天榕</a:t>
            </a:r>
            <a:r>
              <a:rPr lang="en-US" altLang="zh-CN" dirty="0" smtClean="0"/>
              <a:t>DLP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37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现实：泄密了！</a:t>
            </a:r>
            <a:endParaRPr lang="en-US" altLang="zh-CN" dirty="0" smtClean="0"/>
          </a:p>
          <a:p>
            <a:r>
              <a:rPr lang="zh-CN" altLang="en-US" dirty="0" smtClean="0"/>
              <a:t>分析：哪漏的？</a:t>
            </a:r>
            <a:endParaRPr lang="en-US" altLang="zh-CN" dirty="0" smtClean="0"/>
          </a:p>
          <a:p>
            <a:r>
              <a:rPr lang="zh-CN" altLang="en-US" dirty="0" smtClean="0"/>
              <a:t>运营：怎么办？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2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43608" y="766445"/>
            <a:ext cx="7109639" cy="5398859"/>
            <a:chOff x="1115616" y="476672"/>
            <a:chExt cx="7109639" cy="539885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392" y="476672"/>
              <a:ext cx="6858000" cy="4572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矩形 2"/>
            <p:cNvSpPr/>
            <p:nvPr/>
          </p:nvSpPr>
          <p:spPr>
            <a:xfrm>
              <a:off x="1115616" y="5229200"/>
              <a:ext cx="710963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天地之间有杆秤，那秤砣是老百姓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防泄密（</a:t>
            </a:r>
            <a:r>
              <a:rPr lang="en-US" altLang="zh-CN" dirty="0" smtClean="0"/>
              <a:t>Data Leak Prevention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4" name="内容占位符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171727"/>
              </p:ext>
            </p:extLst>
          </p:nvPr>
        </p:nvGraphicFramePr>
        <p:xfrm>
          <a:off x="135214" y="1556792"/>
          <a:ext cx="889248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 descr="C:\Users\wulujia\Desktop\dialog-appl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92" y="21069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wulujia\Desktop\dialog-appl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858" y="214088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wulujia\Desktop\dialog-appl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40" y="214088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4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终端与网络探针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69137815"/>
              </p:ext>
            </p:extLst>
          </p:nvPr>
        </p:nvGraphicFramePr>
        <p:xfrm>
          <a:off x="1524000" y="18448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2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终端与网络探针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80" y="1600200"/>
            <a:ext cx="4479440" cy="4525963"/>
          </a:xfrm>
        </p:spPr>
      </p:pic>
    </p:spTree>
    <p:extLst>
      <p:ext uri="{BB962C8B-B14F-4D97-AF65-F5344CB8AC3E}">
        <p14:creationId xmlns:p14="http://schemas.microsoft.com/office/powerpoint/2010/main" val="152949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700808"/>
            <a:ext cx="4392488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518864" y="332656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/>
              <a:t>淡化用户“被窥探”的感受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1691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企业文化注重“信任、自由”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主要防范黑客、木马及笔记本丢失</a:t>
            </a:r>
            <a:endParaRPr lang="en-US" altLang="zh-CN" dirty="0" smtClean="0"/>
          </a:p>
          <a:p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zh-CN" altLang="en-US" dirty="0"/>
              <a:t>只保护“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</a:rPr>
              <a:t>工作目录</a:t>
            </a:r>
            <a:r>
              <a:rPr lang="zh-CN" altLang="en-US" dirty="0"/>
              <a:t>”</a:t>
            </a:r>
            <a:endParaRPr lang="en-US" altLang="zh-CN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dirty="0" smtClean="0"/>
              <a:t>人</a:t>
            </a:r>
            <a:endParaRPr lang="en-US" altLang="zh-CN" dirty="0" smtClean="0"/>
          </a:p>
          <a:p>
            <a:pPr lvl="1"/>
            <a:r>
              <a:rPr lang="zh-CN" altLang="en-US" dirty="0"/>
              <a:t>超过</a:t>
            </a:r>
            <a:r>
              <a:rPr lang="en-US" altLang="zh-CN" dirty="0"/>
              <a:t>2</a:t>
            </a:r>
            <a:r>
              <a:rPr lang="zh-CN" altLang="en-US" dirty="0"/>
              <a:t>万终端</a:t>
            </a:r>
            <a:endParaRPr lang="en-US" altLang="zh-CN" dirty="0"/>
          </a:p>
          <a:p>
            <a:r>
              <a:rPr lang="zh-CN" altLang="en-US" dirty="0" smtClean="0"/>
              <a:t>定制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日志、轻提醒、远程报锁删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可根据策略对工作目录外数据内容审计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386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观点</a:t>
            </a:r>
            <a:r>
              <a:rPr lang="en-US" altLang="zh-CN" dirty="0"/>
              <a:t>2</a:t>
            </a:r>
            <a:r>
              <a:rPr lang="zh-CN" altLang="en-US" dirty="0" smtClean="0"/>
              <a:t>：可视化运营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天榕</a:t>
            </a:r>
            <a:r>
              <a:rPr lang="en-US" altLang="zh-CN" dirty="0" smtClean="0"/>
              <a:t>DLP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3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46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8" y="176318"/>
            <a:ext cx="7987646" cy="6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泄密渠道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979712" y="1916832"/>
            <a:ext cx="4641243" cy="3838892"/>
            <a:chOff x="2771800" y="2411596"/>
            <a:chExt cx="3168352" cy="3033628"/>
          </a:xfrm>
        </p:grpSpPr>
        <p:pic>
          <p:nvPicPr>
            <p:cNvPr id="1026" name="Picture 2" descr="http://www.ne.senshu-u.ac.jp/~ixd/10/img/01/4menta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2662986"/>
              <a:ext cx="2381250" cy="2495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139952" y="241159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场景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71800" y="421179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数据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17757" y="507589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环境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4654" y="371703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人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172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“看得见”的</a:t>
            </a:r>
            <a:r>
              <a:rPr lang="en-US" altLang="zh-CN" dirty="0" smtClean="0"/>
              <a:t>DLP</a:t>
            </a:r>
            <a:r>
              <a:rPr lang="zh-CN" altLang="en-US" dirty="0" smtClean="0"/>
              <a:t>运营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866039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19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467991"/>
              </p:ext>
            </p:extLst>
          </p:nvPr>
        </p:nvGraphicFramePr>
        <p:xfrm>
          <a:off x="2247056" y="1052736"/>
          <a:ext cx="398112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29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FE2A4A-A82F-4478-B3A1-9F032077A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AFE2A4A-A82F-4478-B3A1-9F032077AB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B5F752-D783-4C4A-A5E5-0F00EEF38B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7B5F752-D783-4C4A-A5E5-0F00EEF38B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436CB4-48B5-4DD5-B8B7-0498D3B520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45436CB4-48B5-4DD5-B8B7-0498D3B520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2762522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355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-27384"/>
            <a:ext cx="10328076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0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22313" y="3003029"/>
            <a:ext cx="7772400" cy="13620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谢谢！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674415"/>
          </a:xfrm>
        </p:spPr>
        <p:txBody>
          <a:bodyPr/>
          <a:lstStyle/>
          <a:p>
            <a:r>
              <a:rPr lang="en-US" altLang="zh-CN" dirty="0" smtClean="0">
                <a:hlinkClick r:id="rId2"/>
              </a:rPr>
              <a:t>http://www.venustech.com.cn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Wu_lujia@venustech.com.cn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002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030827857"/>
              </p:ext>
            </p:extLst>
          </p:nvPr>
        </p:nvGraphicFramePr>
        <p:xfrm>
          <a:off x="0" y="243408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01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利用互联网资源的木马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29" y="2687685"/>
            <a:ext cx="1228575" cy="102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08920"/>
            <a:ext cx="1872208" cy="1039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3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更华丽的出场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16946" y="1605752"/>
            <a:ext cx="9144000" cy="4271520"/>
            <a:chOff x="-16946" y="1449165"/>
            <a:chExt cx="9144000" cy="42715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46" y="2708920"/>
              <a:ext cx="9144000" cy="301176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381" y="1449165"/>
              <a:ext cx="5212282" cy="2267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1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更更华丽</a:t>
            </a:r>
            <a:r>
              <a:rPr lang="zh-CN" altLang="en-US" dirty="0" smtClean="0"/>
              <a:t>的出场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76872"/>
            <a:ext cx="4681123" cy="318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新挑战，新在哪里？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5268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974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69041"/>
            <a:ext cx="3653581" cy="3092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4" y="2697233"/>
            <a:ext cx="4492770" cy="3180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7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11201_启明星辰">
  <a:themeElements>
    <a:clrScheme name="沉稳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网格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20111201_启明星辰</Template>
  <TotalTime>1044</TotalTime>
  <Words>489</Words>
  <Application>Microsoft Office PowerPoint</Application>
  <PresentationFormat>全屏显示(4:3)</PresentationFormat>
  <Paragraphs>133</Paragraphs>
  <Slides>34</Slides>
  <Notes>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20111201_启明星辰</vt:lpstr>
      <vt:lpstr>数据泄密新挑战</vt:lpstr>
      <vt:lpstr>提纲</vt:lpstr>
      <vt:lpstr>泄密渠道</vt:lpstr>
      <vt:lpstr>PowerPoint 演示文稿</vt:lpstr>
      <vt:lpstr>利用互联网资源的木马</vt:lpstr>
      <vt:lpstr>更华丽的出场</vt:lpstr>
      <vt:lpstr>更更华丽的出场</vt:lpstr>
      <vt:lpstr>新挑战，新在哪里？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提纲</vt:lpstr>
      <vt:lpstr>观点1：全面持续监控</vt:lpstr>
      <vt:lpstr>PowerPoint 演示文稿</vt:lpstr>
      <vt:lpstr>防泄密（Data Leak Prevention）</vt:lpstr>
      <vt:lpstr>终端与网络探针</vt:lpstr>
      <vt:lpstr>终端与网络探针</vt:lpstr>
      <vt:lpstr>PowerPoint 演示文稿</vt:lpstr>
      <vt:lpstr>场景</vt:lpstr>
      <vt:lpstr>观点2：可视化运营</vt:lpstr>
      <vt:lpstr>PowerPoint 演示文稿</vt:lpstr>
      <vt:lpstr>PowerPoint 演示文稿</vt:lpstr>
      <vt:lpstr>PowerPoint 演示文稿</vt:lpstr>
      <vt:lpstr>“看得见”的DLP运营</vt:lpstr>
      <vt:lpstr>PowerPoint 演示文稿</vt:lpstr>
      <vt:lpstr>PowerPoint 演示文稿</vt:lpstr>
      <vt:lpstr>PowerPoint 演示文稿</vt:lpstr>
      <vt:lpstr>谢谢！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数据防泄密系统的运营</dc:title>
  <dc:creator>wulujia</dc:creator>
  <cp:lastModifiedBy>wulujia</cp:lastModifiedBy>
  <cp:revision>114</cp:revision>
  <dcterms:created xsi:type="dcterms:W3CDTF">2012-06-18T09:58:50Z</dcterms:created>
  <dcterms:modified xsi:type="dcterms:W3CDTF">2012-07-03T09:01:54Z</dcterms:modified>
</cp:coreProperties>
</file>